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7" r:id="rId3"/>
    <p:sldId id="264" r:id="rId4"/>
    <p:sldId id="263" r:id="rId5"/>
    <p:sldId id="266" r:id="rId6"/>
    <p:sldId id="261" r:id="rId7"/>
    <p:sldId id="269" r:id="rId8"/>
    <p:sldId id="278" r:id="rId9"/>
    <p:sldId id="25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5" r:id="rId18"/>
    <p:sldId id="26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47%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віком до 30 років</c:v>
                </c:pt>
                <c:pt idx="1">
                  <c:v>віком до 40 років</c:v>
                </c:pt>
                <c:pt idx="2">
                  <c:v>віком до 50 років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3"/>
        <c:delete val="1"/>
      </c:legendEntry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55876362321399"/>
          <c:y val="5.4835213782830704E-2"/>
          <c:w val="0.66793040276994986"/>
          <c:h val="0.52026304873445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3200" b="1" dirty="0">
                        <a:latin typeface="Times New Roman" pitchFamily="18" charset="0"/>
                        <a:cs typeface="Times New Roman" pitchFamily="18" charset="0"/>
                      </a:rPr>
                      <a:t>37%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3200" b="1" dirty="0">
                        <a:latin typeface="Times New Roman" pitchFamily="18" charset="0"/>
                        <a:cs typeface="Times New Roman" pitchFamily="18" charset="0"/>
                      </a:rPr>
                      <a:t>36%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3600" b="1" dirty="0">
                        <a:latin typeface="Times New Roman" pitchFamily="18" charset="0"/>
                        <a:cs typeface="Times New Roman" pitchFamily="18" charset="0"/>
                      </a:rPr>
                      <a:t>27%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100" baseline="0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середня спеціальна освіта</c:v>
                </c:pt>
                <c:pt idx="1">
                  <c:v>базова вища освіта</c:v>
                </c:pt>
                <c:pt idx="2">
                  <c:v>вища освіта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2000" baseline="0">
                <a:latin typeface="Times New Roman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2000" baseline="0">
                <a:latin typeface="Times New Roman" pitchFamily="18" charset="0"/>
              </a:defRPr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sz="2000" baseline="0">
                <a:latin typeface="Times New Roman" pitchFamily="18" charset="0"/>
              </a:defRPr>
            </a:pPr>
            <a:endParaRPr lang="uk-UA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13107941326559724"/>
          <c:y val="0.64806395780585779"/>
          <c:w val="0.73126702322587034"/>
          <c:h val="0.35193605482311829"/>
        </c:manualLayout>
      </c:layout>
      <c:overlay val="0"/>
      <c:txPr>
        <a:bodyPr/>
        <a:lstStyle/>
        <a:p>
          <a:pPr>
            <a:defRPr sz="20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81ADE-B0FF-4D25-B4F4-E571D2DAFE3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E22E569-CAB8-4599-BA8B-D85206BB89B6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Завідуюча дошкільним навчальним закладом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Вихователь-методист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Практичний психолог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діловод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двірник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3 сторожі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BB2A4567-B632-4AEA-B92D-03585C97DC2C}" type="parTrans" cxnId="{79173F7C-0744-4B6B-A95E-658025E588BC}">
      <dgm:prSet/>
      <dgm:spPr/>
      <dgm:t>
        <a:bodyPr/>
        <a:lstStyle/>
        <a:p>
          <a:endParaRPr lang="uk-UA"/>
        </a:p>
      </dgm:t>
    </dgm:pt>
    <dgm:pt modelId="{3165524A-C415-41D0-AEDB-DA19A88B4F70}" type="sibTrans" cxnId="{79173F7C-0744-4B6B-A95E-658025E588BC}">
      <dgm:prSet/>
      <dgm:spPr/>
      <dgm:t>
        <a:bodyPr/>
        <a:lstStyle/>
        <a:p>
          <a:endParaRPr lang="uk-UA"/>
        </a:p>
      </dgm:t>
    </dgm:pt>
    <dgm:pt modelId="{257BC04B-66A0-4A98-AFCB-C0C3A824D7D1}">
      <dgm:prSet phldrT="[Текст]" custT="1"/>
      <dgm:spPr/>
      <dgm:t>
        <a:bodyPr/>
        <a:lstStyle/>
        <a:p>
          <a:endParaRPr lang="uk-UA" sz="1600" dirty="0" smtClean="0"/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13  вихователів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2 музичних керівника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інструктор з фізичної культури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9 помічників вихователя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медична сестра</a:t>
          </a:r>
        </a:p>
        <a:p>
          <a:endParaRPr lang="uk-UA" sz="1400" dirty="0" smtClean="0"/>
        </a:p>
        <a:p>
          <a:endParaRPr lang="uk-UA" sz="1400" dirty="0"/>
        </a:p>
      </dgm:t>
    </dgm:pt>
    <dgm:pt modelId="{97563F72-45AE-4147-8F9A-3BD8CB79F5C4}" type="parTrans" cxnId="{ED0881B3-486D-456F-BD6E-EE97CB9321FB}">
      <dgm:prSet/>
      <dgm:spPr/>
      <dgm:t>
        <a:bodyPr/>
        <a:lstStyle/>
        <a:p>
          <a:endParaRPr lang="uk-UA"/>
        </a:p>
      </dgm:t>
    </dgm:pt>
    <dgm:pt modelId="{30E38300-521C-4C57-BD85-976CEBC017AE}" type="sibTrans" cxnId="{ED0881B3-486D-456F-BD6E-EE97CB9321FB}">
      <dgm:prSet/>
      <dgm:spPr/>
      <dgm:t>
        <a:bodyPr/>
        <a:lstStyle/>
        <a:p>
          <a:endParaRPr lang="uk-UA"/>
        </a:p>
      </dgm:t>
    </dgm:pt>
    <dgm:pt modelId="{631490F6-77D9-4093-BC81-1575D14CD478}">
      <dgm:prSet phldrT="[Текст]" custT="1"/>
      <dgm:spPr/>
      <dgm:t>
        <a:bodyPr/>
        <a:lstStyle/>
        <a:p>
          <a:endParaRPr lang="uk-UA" sz="1400" dirty="0" smtClean="0"/>
        </a:p>
        <a:p>
          <a:endParaRPr lang="uk-UA" sz="1400" dirty="0" smtClean="0"/>
        </a:p>
        <a:p>
          <a:endParaRPr lang="uk-UA" sz="1400" dirty="0" smtClean="0"/>
        </a:p>
        <a:p>
          <a:endParaRPr lang="uk-UA" sz="1400" dirty="0" smtClean="0"/>
        </a:p>
        <a:p>
          <a:endParaRPr lang="uk-UA" sz="1400" dirty="0" smtClean="0"/>
        </a:p>
        <a:p>
          <a:endParaRPr lang="uk-UA" sz="1400" dirty="0" smtClean="0"/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Завідуюча господарством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комірник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2 кухаря і 2 помічника кухаря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2 машиніста по пранню білизни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робітник по обслуговуванню приміщень</a:t>
          </a:r>
        </a:p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кастелянка</a:t>
          </a:r>
        </a:p>
        <a:p>
          <a:endParaRPr lang="uk-UA" sz="1600" dirty="0" smtClean="0">
            <a:latin typeface="Times New Roman" pitchFamily="18" charset="0"/>
            <a:cs typeface="Times New Roman" pitchFamily="18" charset="0"/>
          </a:endParaRPr>
        </a:p>
        <a:p>
          <a:endParaRPr lang="uk-UA" sz="1400" dirty="0" smtClean="0"/>
        </a:p>
        <a:p>
          <a:endParaRPr lang="uk-UA" sz="1400" dirty="0" smtClean="0"/>
        </a:p>
        <a:p>
          <a:endParaRPr lang="uk-UA" sz="1400" dirty="0" smtClean="0"/>
        </a:p>
        <a:p>
          <a:endParaRPr lang="uk-UA" sz="1400" dirty="0" smtClean="0"/>
        </a:p>
        <a:p>
          <a:endParaRPr lang="uk-UA" sz="1400" dirty="0"/>
        </a:p>
      </dgm:t>
    </dgm:pt>
    <dgm:pt modelId="{BD6DEC5D-2C93-473A-AAD9-245E86E7F319}" type="parTrans" cxnId="{A4AF06C4-F312-4FA9-82B4-805F399F36D6}">
      <dgm:prSet/>
      <dgm:spPr/>
      <dgm:t>
        <a:bodyPr/>
        <a:lstStyle/>
        <a:p>
          <a:endParaRPr lang="uk-UA"/>
        </a:p>
      </dgm:t>
    </dgm:pt>
    <dgm:pt modelId="{73DBB402-A83E-42F5-BB64-78CD50E9C008}" type="sibTrans" cxnId="{A4AF06C4-F312-4FA9-82B4-805F399F36D6}">
      <dgm:prSet/>
      <dgm:spPr/>
      <dgm:t>
        <a:bodyPr/>
        <a:lstStyle/>
        <a:p>
          <a:endParaRPr lang="uk-UA"/>
        </a:p>
      </dgm:t>
    </dgm:pt>
    <dgm:pt modelId="{F528C2B8-F73C-43CB-B59E-203BBADEAB76}" type="pres">
      <dgm:prSet presAssocID="{0F581ADE-B0FF-4D25-B4F4-E571D2DAFE34}" presName="Name0" presStyleCnt="0">
        <dgm:presLayoutVars>
          <dgm:dir/>
          <dgm:resizeHandles val="exact"/>
        </dgm:presLayoutVars>
      </dgm:prSet>
      <dgm:spPr/>
    </dgm:pt>
    <dgm:pt modelId="{B25425F0-3AB6-4E46-8B87-00F14D59D94A}" type="pres">
      <dgm:prSet presAssocID="{0F581ADE-B0FF-4D25-B4F4-E571D2DAFE34}" presName="fgShape" presStyleLbl="fgShp" presStyleIdx="0" presStyleCnt="1"/>
      <dgm:spPr/>
    </dgm:pt>
    <dgm:pt modelId="{78033AEA-B34F-4135-B49F-14AED1DE8732}" type="pres">
      <dgm:prSet presAssocID="{0F581ADE-B0FF-4D25-B4F4-E571D2DAFE34}" presName="linComp" presStyleCnt="0"/>
      <dgm:spPr/>
    </dgm:pt>
    <dgm:pt modelId="{2DA53049-D48A-42FA-936F-45BEA3FD20CF}" type="pres">
      <dgm:prSet presAssocID="{AE22E569-CAB8-4599-BA8B-D85206BB89B6}" presName="compNode" presStyleCnt="0"/>
      <dgm:spPr/>
    </dgm:pt>
    <dgm:pt modelId="{889CB9AA-664C-41E5-A99A-17D1872F4130}" type="pres">
      <dgm:prSet presAssocID="{AE22E569-CAB8-4599-BA8B-D85206BB89B6}" presName="bkgdShape" presStyleLbl="node1" presStyleIdx="0" presStyleCnt="3"/>
      <dgm:spPr/>
      <dgm:t>
        <a:bodyPr/>
        <a:lstStyle/>
        <a:p>
          <a:endParaRPr lang="uk-UA"/>
        </a:p>
      </dgm:t>
    </dgm:pt>
    <dgm:pt modelId="{40125E82-0255-4A3B-82CB-83A085D0B0CB}" type="pres">
      <dgm:prSet presAssocID="{AE22E569-CAB8-4599-BA8B-D85206BB89B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9A447E-3839-4B23-87EC-92A052B68F2C}" type="pres">
      <dgm:prSet presAssocID="{AE22E569-CAB8-4599-BA8B-D85206BB89B6}" presName="invisiNode" presStyleLbl="node1" presStyleIdx="0" presStyleCnt="3"/>
      <dgm:spPr/>
    </dgm:pt>
    <dgm:pt modelId="{D8949DF6-3BEF-4B55-BA71-3C84A0C8FF45}" type="pres">
      <dgm:prSet presAssocID="{AE22E569-CAB8-4599-BA8B-D85206BB89B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3000" r="-23000"/>
          </a:stretch>
        </a:blipFill>
      </dgm:spPr>
    </dgm:pt>
    <dgm:pt modelId="{43506BAB-7187-44FB-88C5-1712BE961060}" type="pres">
      <dgm:prSet presAssocID="{3165524A-C415-41D0-AEDB-DA19A88B4F7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69CDBB1-73F4-4849-91E7-3A9C3212930C}" type="pres">
      <dgm:prSet presAssocID="{257BC04B-66A0-4A98-AFCB-C0C3A824D7D1}" presName="compNode" presStyleCnt="0"/>
      <dgm:spPr/>
    </dgm:pt>
    <dgm:pt modelId="{AF5B4845-C77F-40D6-9F38-CCAEC2DD4783}" type="pres">
      <dgm:prSet presAssocID="{257BC04B-66A0-4A98-AFCB-C0C3A824D7D1}" presName="bkgdShape" presStyleLbl="node1" presStyleIdx="1" presStyleCnt="3"/>
      <dgm:spPr/>
      <dgm:t>
        <a:bodyPr/>
        <a:lstStyle/>
        <a:p>
          <a:endParaRPr lang="uk-UA"/>
        </a:p>
      </dgm:t>
    </dgm:pt>
    <dgm:pt modelId="{7EB384B4-0671-40FE-882B-DE1B04A66494}" type="pres">
      <dgm:prSet presAssocID="{257BC04B-66A0-4A98-AFCB-C0C3A824D7D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0868B0-6C02-4A9E-9101-86CE1AFB4FA1}" type="pres">
      <dgm:prSet presAssocID="{257BC04B-66A0-4A98-AFCB-C0C3A824D7D1}" presName="invisiNode" presStyleLbl="node1" presStyleIdx="1" presStyleCnt="3"/>
      <dgm:spPr/>
    </dgm:pt>
    <dgm:pt modelId="{0DBB3BF9-A4A6-4053-B8A3-35B59053FF05}" type="pres">
      <dgm:prSet presAssocID="{257BC04B-66A0-4A98-AFCB-C0C3A824D7D1}" presName="imagNode" presStyleLbl="fgImgPlace1" presStyleIdx="1" presStyleCnt="3" custScaleY="10442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3000" r="-43000"/>
          </a:stretch>
        </a:blipFill>
      </dgm:spPr>
    </dgm:pt>
    <dgm:pt modelId="{90192D5D-A77B-47E5-BD7E-7ACFA16E5597}" type="pres">
      <dgm:prSet presAssocID="{30E38300-521C-4C57-BD85-976CEBC017A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3463B4F-71DB-44C4-AA18-ABB43CDE07FC}" type="pres">
      <dgm:prSet presAssocID="{631490F6-77D9-4093-BC81-1575D14CD478}" presName="compNode" presStyleCnt="0"/>
      <dgm:spPr/>
    </dgm:pt>
    <dgm:pt modelId="{019E126C-E66A-42B9-BE7A-410B8D44DDEC}" type="pres">
      <dgm:prSet presAssocID="{631490F6-77D9-4093-BC81-1575D14CD478}" presName="bkgdShape" presStyleLbl="node1" presStyleIdx="2" presStyleCnt="3" custScaleX="99160" custLinFactNeighborX="1217" custLinFactNeighborY="-1316"/>
      <dgm:spPr/>
      <dgm:t>
        <a:bodyPr/>
        <a:lstStyle/>
        <a:p>
          <a:endParaRPr lang="uk-UA"/>
        </a:p>
      </dgm:t>
    </dgm:pt>
    <dgm:pt modelId="{3E69EA4D-3ABA-46D9-A8FD-2EAB6FEF5765}" type="pres">
      <dgm:prSet presAssocID="{631490F6-77D9-4093-BC81-1575D14CD47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082933-25FE-4A22-8C3C-9F42B0786617}" type="pres">
      <dgm:prSet presAssocID="{631490F6-77D9-4093-BC81-1575D14CD478}" presName="invisiNode" presStyleLbl="node1" presStyleIdx="2" presStyleCnt="3"/>
      <dgm:spPr/>
    </dgm:pt>
    <dgm:pt modelId="{2B0247A0-C7CB-4986-9683-6A7DF9A751C6}" type="pres">
      <dgm:prSet presAssocID="{631490F6-77D9-4093-BC81-1575D14CD478}" presName="imagNode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6D86EA7A-7427-491C-BA78-877EDB9CE0D1}" type="presOf" srcId="{AE22E569-CAB8-4599-BA8B-D85206BB89B6}" destId="{40125E82-0255-4A3B-82CB-83A085D0B0CB}" srcOrd="1" destOrd="0" presId="urn:microsoft.com/office/officeart/2005/8/layout/hList7"/>
    <dgm:cxn modelId="{43D19842-9BE7-45B8-8B8B-CD20F33D2E39}" type="presOf" srcId="{257BC04B-66A0-4A98-AFCB-C0C3A824D7D1}" destId="{AF5B4845-C77F-40D6-9F38-CCAEC2DD4783}" srcOrd="0" destOrd="0" presId="urn:microsoft.com/office/officeart/2005/8/layout/hList7"/>
    <dgm:cxn modelId="{78125243-9F19-47B4-BD18-29F765B9BC63}" type="presOf" srcId="{257BC04B-66A0-4A98-AFCB-C0C3A824D7D1}" destId="{7EB384B4-0671-40FE-882B-DE1B04A66494}" srcOrd="1" destOrd="0" presId="urn:microsoft.com/office/officeart/2005/8/layout/hList7"/>
    <dgm:cxn modelId="{AB3D49BD-88A7-4529-AEE5-A248425191DF}" type="presOf" srcId="{AE22E569-CAB8-4599-BA8B-D85206BB89B6}" destId="{889CB9AA-664C-41E5-A99A-17D1872F4130}" srcOrd="0" destOrd="0" presId="urn:microsoft.com/office/officeart/2005/8/layout/hList7"/>
    <dgm:cxn modelId="{A4AF06C4-F312-4FA9-82B4-805F399F36D6}" srcId="{0F581ADE-B0FF-4D25-B4F4-E571D2DAFE34}" destId="{631490F6-77D9-4093-BC81-1575D14CD478}" srcOrd="2" destOrd="0" parTransId="{BD6DEC5D-2C93-473A-AAD9-245E86E7F319}" sibTransId="{73DBB402-A83E-42F5-BB64-78CD50E9C008}"/>
    <dgm:cxn modelId="{8741808F-11B7-480E-92A3-21F7CAE3CF3B}" type="presOf" srcId="{631490F6-77D9-4093-BC81-1575D14CD478}" destId="{3E69EA4D-3ABA-46D9-A8FD-2EAB6FEF5765}" srcOrd="1" destOrd="0" presId="urn:microsoft.com/office/officeart/2005/8/layout/hList7"/>
    <dgm:cxn modelId="{79173F7C-0744-4B6B-A95E-658025E588BC}" srcId="{0F581ADE-B0FF-4D25-B4F4-E571D2DAFE34}" destId="{AE22E569-CAB8-4599-BA8B-D85206BB89B6}" srcOrd="0" destOrd="0" parTransId="{BB2A4567-B632-4AEA-B92D-03585C97DC2C}" sibTransId="{3165524A-C415-41D0-AEDB-DA19A88B4F70}"/>
    <dgm:cxn modelId="{A07035A7-4528-410A-98A4-C09B3FC82B56}" type="presOf" srcId="{631490F6-77D9-4093-BC81-1575D14CD478}" destId="{019E126C-E66A-42B9-BE7A-410B8D44DDEC}" srcOrd="0" destOrd="0" presId="urn:microsoft.com/office/officeart/2005/8/layout/hList7"/>
    <dgm:cxn modelId="{329CE816-7848-4325-BE48-2747B153E24B}" type="presOf" srcId="{0F581ADE-B0FF-4D25-B4F4-E571D2DAFE34}" destId="{F528C2B8-F73C-43CB-B59E-203BBADEAB76}" srcOrd="0" destOrd="0" presId="urn:microsoft.com/office/officeart/2005/8/layout/hList7"/>
    <dgm:cxn modelId="{ED0881B3-486D-456F-BD6E-EE97CB9321FB}" srcId="{0F581ADE-B0FF-4D25-B4F4-E571D2DAFE34}" destId="{257BC04B-66A0-4A98-AFCB-C0C3A824D7D1}" srcOrd="1" destOrd="0" parTransId="{97563F72-45AE-4147-8F9A-3BD8CB79F5C4}" sibTransId="{30E38300-521C-4C57-BD85-976CEBC017AE}"/>
    <dgm:cxn modelId="{B04D4DA8-CCCF-4C37-8B89-BE99379AFDCA}" type="presOf" srcId="{3165524A-C415-41D0-AEDB-DA19A88B4F70}" destId="{43506BAB-7187-44FB-88C5-1712BE961060}" srcOrd="0" destOrd="0" presId="urn:microsoft.com/office/officeart/2005/8/layout/hList7"/>
    <dgm:cxn modelId="{3E3D8117-912D-4B6A-B3BC-34812EE3CA97}" type="presOf" srcId="{30E38300-521C-4C57-BD85-976CEBC017AE}" destId="{90192D5D-A77B-47E5-BD7E-7ACFA16E5597}" srcOrd="0" destOrd="0" presId="urn:microsoft.com/office/officeart/2005/8/layout/hList7"/>
    <dgm:cxn modelId="{74A19547-E67E-4D69-8D1B-B4955F295763}" type="presParOf" srcId="{F528C2B8-F73C-43CB-B59E-203BBADEAB76}" destId="{B25425F0-3AB6-4E46-8B87-00F14D59D94A}" srcOrd="0" destOrd="0" presId="urn:microsoft.com/office/officeart/2005/8/layout/hList7"/>
    <dgm:cxn modelId="{A6565D33-C191-4DB4-8A7D-FBE3740383DE}" type="presParOf" srcId="{F528C2B8-F73C-43CB-B59E-203BBADEAB76}" destId="{78033AEA-B34F-4135-B49F-14AED1DE8732}" srcOrd="1" destOrd="0" presId="urn:microsoft.com/office/officeart/2005/8/layout/hList7"/>
    <dgm:cxn modelId="{024BC549-B93A-4E9C-84BD-7AD4AA63244D}" type="presParOf" srcId="{78033AEA-B34F-4135-B49F-14AED1DE8732}" destId="{2DA53049-D48A-42FA-936F-45BEA3FD20CF}" srcOrd="0" destOrd="0" presId="urn:microsoft.com/office/officeart/2005/8/layout/hList7"/>
    <dgm:cxn modelId="{A24459D8-6098-4534-A44E-120E26CE7368}" type="presParOf" srcId="{2DA53049-D48A-42FA-936F-45BEA3FD20CF}" destId="{889CB9AA-664C-41E5-A99A-17D1872F4130}" srcOrd="0" destOrd="0" presId="urn:microsoft.com/office/officeart/2005/8/layout/hList7"/>
    <dgm:cxn modelId="{BA17AFBB-AAD7-45AF-A9FD-5FD38D8C2837}" type="presParOf" srcId="{2DA53049-D48A-42FA-936F-45BEA3FD20CF}" destId="{40125E82-0255-4A3B-82CB-83A085D0B0CB}" srcOrd="1" destOrd="0" presId="urn:microsoft.com/office/officeart/2005/8/layout/hList7"/>
    <dgm:cxn modelId="{2B4D37D5-0145-4637-A5D2-77476BD11F14}" type="presParOf" srcId="{2DA53049-D48A-42FA-936F-45BEA3FD20CF}" destId="{899A447E-3839-4B23-87EC-92A052B68F2C}" srcOrd="2" destOrd="0" presId="urn:microsoft.com/office/officeart/2005/8/layout/hList7"/>
    <dgm:cxn modelId="{14C1DB74-157B-4531-AAAD-24EF4072D6C6}" type="presParOf" srcId="{2DA53049-D48A-42FA-936F-45BEA3FD20CF}" destId="{D8949DF6-3BEF-4B55-BA71-3C84A0C8FF45}" srcOrd="3" destOrd="0" presId="urn:microsoft.com/office/officeart/2005/8/layout/hList7"/>
    <dgm:cxn modelId="{F84D4B90-9AE0-41CB-BB3B-5B9E6AE7A1EC}" type="presParOf" srcId="{78033AEA-B34F-4135-B49F-14AED1DE8732}" destId="{43506BAB-7187-44FB-88C5-1712BE961060}" srcOrd="1" destOrd="0" presId="urn:microsoft.com/office/officeart/2005/8/layout/hList7"/>
    <dgm:cxn modelId="{8254BF60-CD0F-4934-91DC-4FDFAF4E268A}" type="presParOf" srcId="{78033AEA-B34F-4135-B49F-14AED1DE8732}" destId="{E69CDBB1-73F4-4849-91E7-3A9C3212930C}" srcOrd="2" destOrd="0" presId="urn:microsoft.com/office/officeart/2005/8/layout/hList7"/>
    <dgm:cxn modelId="{07D279F1-4F8C-48EF-BFE6-58E543FE74D4}" type="presParOf" srcId="{E69CDBB1-73F4-4849-91E7-3A9C3212930C}" destId="{AF5B4845-C77F-40D6-9F38-CCAEC2DD4783}" srcOrd="0" destOrd="0" presId="urn:microsoft.com/office/officeart/2005/8/layout/hList7"/>
    <dgm:cxn modelId="{7A5B48E9-69CA-4681-BA3A-BA4100CD7F21}" type="presParOf" srcId="{E69CDBB1-73F4-4849-91E7-3A9C3212930C}" destId="{7EB384B4-0671-40FE-882B-DE1B04A66494}" srcOrd="1" destOrd="0" presId="urn:microsoft.com/office/officeart/2005/8/layout/hList7"/>
    <dgm:cxn modelId="{F5CEAA5E-F4E6-471C-9A1B-C512859C5D03}" type="presParOf" srcId="{E69CDBB1-73F4-4849-91E7-3A9C3212930C}" destId="{140868B0-6C02-4A9E-9101-86CE1AFB4FA1}" srcOrd="2" destOrd="0" presId="urn:microsoft.com/office/officeart/2005/8/layout/hList7"/>
    <dgm:cxn modelId="{BE6922B9-1EE9-4CD6-AB61-251A42AF66D5}" type="presParOf" srcId="{E69CDBB1-73F4-4849-91E7-3A9C3212930C}" destId="{0DBB3BF9-A4A6-4053-B8A3-35B59053FF05}" srcOrd="3" destOrd="0" presId="urn:microsoft.com/office/officeart/2005/8/layout/hList7"/>
    <dgm:cxn modelId="{51811055-BEE8-4E31-8176-8F60AF340C1A}" type="presParOf" srcId="{78033AEA-B34F-4135-B49F-14AED1DE8732}" destId="{90192D5D-A77B-47E5-BD7E-7ACFA16E5597}" srcOrd="3" destOrd="0" presId="urn:microsoft.com/office/officeart/2005/8/layout/hList7"/>
    <dgm:cxn modelId="{37326153-A74F-48A1-9DF7-4E8758AE4D5B}" type="presParOf" srcId="{78033AEA-B34F-4135-B49F-14AED1DE8732}" destId="{13463B4F-71DB-44C4-AA18-ABB43CDE07FC}" srcOrd="4" destOrd="0" presId="urn:microsoft.com/office/officeart/2005/8/layout/hList7"/>
    <dgm:cxn modelId="{0D3F09D3-F0FA-423E-A51A-96E19360C10F}" type="presParOf" srcId="{13463B4F-71DB-44C4-AA18-ABB43CDE07FC}" destId="{019E126C-E66A-42B9-BE7A-410B8D44DDEC}" srcOrd="0" destOrd="0" presId="urn:microsoft.com/office/officeart/2005/8/layout/hList7"/>
    <dgm:cxn modelId="{48D09C06-9FDA-4662-A690-9BE5B1533F8E}" type="presParOf" srcId="{13463B4F-71DB-44C4-AA18-ABB43CDE07FC}" destId="{3E69EA4D-3ABA-46D9-A8FD-2EAB6FEF5765}" srcOrd="1" destOrd="0" presId="urn:microsoft.com/office/officeart/2005/8/layout/hList7"/>
    <dgm:cxn modelId="{714DCBB4-4D9A-45C1-B5C4-CD8C011A19ED}" type="presParOf" srcId="{13463B4F-71DB-44C4-AA18-ABB43CDE07FC}" destId="{6D082933-25FE-4A22-8C3C-9F42B0786617}" srcOrd="2" destOrd="0" presId="urn:microsoft.com/office/officeart/2005/8/layout/hList7"/>
    <dgm:cxn modelId="{D9F7558B-DE63-4CAA-A7F1-C4084BD034ED}" type="presParOf" srcId="{13463B4F-71DB-44C4-AA18-ABB43CDE07FC}" destId="{2B0247A0-C7CB-4986-9683-6A7DF9A751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D4A126-F94E-4906-944B-94292EDB4432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4040AA8C-0A3E-4334-AA95-79545DD05B27}">
      <dgm:prSet phldrT="[Текст]"/>
      <dgm:spPr>
        <a:solidFill>
          <a:schemeClr val="accent2"/>
        </a:solidFill>
      </dgm:spPr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2 групи раннього віку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44 дитини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F23887E4-D9AE-423F-A924-A551A478D009}" type="parTrans" cxnId="{F2CC5622-88FF-457C-A607-DFEDA72AC3D6}">
      <dgm:prSet/>
      <dgm:spPr/>
      <dgm:t>
        <a:bodyPr/>
        <a:lstStyle/>
        <a:p>
          <a:endParaRPr lang="uk-UA"/>
        </a:p>
      </dgm:t>
    </dgm:pt>
    <dgm:pt modelId="{E857D2E0-EE4D-4BB7-9837-996F0ABCF567}" type="sibTrans" cxnId="{F2CC5622-88FF-457C-A607-DFEDA72AC3D6}">
      <dgm:prSet/>
      <dgm:spPr/>
      <dgm:t>
        <a:bodyPr/>
        <a:lstStyle/>
        <a:p>
          <a:endParaRPr lang="uk-UA"/>
        </a:p>
      </dgm:t>
    </dgm:pt>
    <dgm:pt modelId="{371BD641-3FA3-42E3-8268-9E02218BEC97}">
      <dgm:prSet phldrT="[Текст]"/>
      <dgm:spPr>
        <a:solidFill>
          <a:schemeClr val="accent6"/>
        </a:solidFill>
      </dgm:spPr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4 групи молодшого дошкільного віку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95 дітей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C0F07E99-B263-479F-A943-FDBEF36046CB}" type="parTrans" cxnId="{0D333CBB-7FB9-46FA-9DD9-C0A35C0F70CB}">
      <dgm:prSet/>
      <dgm:spPr/>
      <dgm:t>
        <a:bodyPr/>
        <a:lstStyle/>
        <a:p>
          <a:endParaRPr lang="uk-UA"/>
        </a:p>
      </dgm:t>
    </dgm:pt>
    <dgm:pt modelId="{FF16FE93-1642-482C-A623-471F7EAD6451}" type="sibTrans" cxnId="{0D333CBB-7FB9-46FA-9DD9-C0A35C0F70CB}">
      <dgm:prSet/>
      <dgm:spPr/>
      <dgm:t>
        <a:bodyPr/>
        <a:lstStyle/>
        <a:p>
          <a:endParaRPr lang="uk-UA"/>
        </a:p>
      </dgm:t>
    </dgm:pt>
    <dgm:pt modelId="{8A16E2ED-AB8E-4B87-B16C-1235ED37A96B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2 групи </a:t>
          </a:r>
        </a:p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старшого дошкільного віку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50 дітей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27AD7566-D717-4722-8ACA-7C49BF8E53FA}" type="parTrans" cxnId="{1CDBC3E8-AF0A-493F-B3D7-BECC4C3921BB}">
      <dgm:prSet/>
      <dgm:spPr/>
      <dgm:t>
        <a:bodyPr/>
        <a:lstStyle/>
        <a:p>
          <a:endParaRPr lang="uk-UA"/>
        </a:p>
      </dgm:t>
    </dgm:pt>
    <dgm:pt modelId="{E6662DFD-2C96-4EE0-B490-D867E6F690B1}" type="sibTrans" cxnId="{1CDBC3E8-AF0A-493F-B3D7-BECC4C3921BB}">
      <dgm:prSet/>
      <dgm:spPr/>
      <dgm:t>
        <a:bodyPr/>
        <a:lstStyle/>
        <a:p>
          <a:endParaRPr lang="uk-UA"/>
        </a:p>
      </dgm:t>
    </dgm:pt>
    <dgm:pt modelId="{F4155E12-589B-41F7-B587-9A1BC0EA5CF9}" type="pres">
      <dgm:prSet presAssocID="{F1D4A126-F94E-4906-944B-94292EDB4432}" presName="Name0" presStyleCnt="0">
        <dgm:presLayoutVars>
          <dgm:dir/>
          <dgm:resizeHandles val="exact"/>
        </dgm:presLayoutVars>
      </dgm:prSet>
      <dgm:spPr/>
    </dgm:pt>
    <dgm:pt modelId="{C01D5B9D-64CB-4282-9F00-6AA0A18CDADD}" type="pres">
      <dgm:prSet presAssocID="{F1D4A126-F94E-4906-944B-94292EDB4432}" presName="fgShape" presStyleLbl="fgShp" presStyleIdx="0" presStyleCnt="1"/>
      <dgm:spPr/>
    </dgm:pt>
    <dgm:pt modelId="{24B24B07-D5D7-4A32-9D69-993567E11197}" type="pres">
      <dgm:prSet presAssocID="{F1D4A126-F94E-4906-944B-94292EDB4432}" presName="linComp" presStyleCnt="0"/>
      <dgm:spPr/>
    </dgm:pt>
    <dgm:pt modelId="{D56FCBDC-4A9E-46C0-9910-173397285766}" type="pres">
      <dgm:prSet presAssocID="{4040AA8C-0A3E-4334-AA95-79545DD05B27}" presName="compNode" presStyleCnt="0"/>
      <dgm:spPr/>
    </dgm:pt>
    <dgm:pt modelId="{3E391536-36D5-42E2-8489-D5F91B6EC74B}" type="pres">
      <dgm:prSet presAssocID="{4040AA8C-0A3E-4334-AA95-79545DD05B27}" presName="bkgdShape" presStyleLbl="node1" presStyleIdx="0" presStyleCnt="3"/>
      <dgm:spPr/>
      <dgm:t>
        <a:bodyPr/>
        <a:lstStyle/>
        <a:p>
          <a:endParaRPr lang="uk-UA"/>
        </a:p>
      </dgm:t>
    </dgm:pt>
    <dgm:pt modelId="{7A02E6D7-E0F7-4C9A-8A98-3867CB8A0BBA}" type="pres">
      <dgm:prSet presAssocID="{4040AA8C-0A3E-4334-AA95-79545DD05B2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98DE05-F19A-47C3-AF86-812E87F18E43}" type="pres">
      <dgm:prSet presAssocID="{4040AA8C-0A3E-4334-AA95-79545DD05B27}" presName="invisiNode" presStyleLbl="node1" presStyleIdx="0" presStyleCnt="3"/>
      <dgm:spPr/>
    </dgm:pt>
    <dgm:pt modelId="{9071A54E-3AB0-43D2-9F30-673C8D090529}" type="pres">
      <dgm:prSet presAssocID="{4040AA8C-0A3E-4334-AA95-79545DD05B27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23BADAA-1D52-4B21-AEEC-BE70CB5A191F}" type="pres">
      <dgm:prSet presAssocID="{E857D2E0-EE4D-4BB7-9837-996F0ABCF56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F91296C-4B00-40C9-B9B7-379E7A28888F}" type="pres">
      <dgm:prSet presAssocID="{371BD641-3FA3-42E3-8268-9E02218BEC97}" presName="compNode" presStyleCnt="0"/>
      <dgm:spPr/>
    </dgm:pt>
    <dgm:pt modelId="{8CA8A336-CE51-4C16-93A4-52676CAB3052}" type="pres">
      <dgm:prSet presAssocID="{371BD641-3FA3-42E3-8268-9E02218BEC97}" presName="bkgdShape" presStyleLbl="node1" presStyleIdx="1" presStyleCnt="3"/>
      <dgm:spPr/>
      <dgm:t>
        <a:bodyPr/>
        <a:lstStyle/>
        <a:p>
          <a:endParaRPr lang="uk-UA"/>
        </a:p>
      </dgm:t>
    </dgm:pt>
    <dgm:pt modelId="{9FDA8075-A565-49E8-9FA4-B811BE46D13D}" type="pres">
      <dgm:prSet presAssocID="{371BD641-3FA3-42E3-8268-9E02218BEC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5F65EF-F659-4F07-9D25-018EC6E7DE04}" type="pres">
      <dgm:prSet presAssocID="{371BD641-3FA3-42E3-8268-9E02218BEC97}" presName="invisiNode" presStyleLbl="node1" presStyleIdx="1" presStyleCnt="3"/>
      <dgm:spPr/>
    </dgm:pt>
    <dgm:pt modelId="{16D656A2-CDCD-4C5D-9C6A-FEFCFE19A518}" type="pres">
      <dgm:prSet presAssocID="{371BD641-3FA3-42E3-8268-9E02218BEC97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C2045EFF-0BF8-4DAF-B578-0D03C279795B}" type="pres">
      <dgm:prSet presAssocID="{FF16FE93-1642-482C-A623-471F7EAD645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52EFFE1-036B-4C82-89AD-BA39CBA3166A}" type="pres">
      <dgm:prSet presAssocID="{8A16E2ED-AB8E-4B87-B16C-1235ED37A96B}" presName="compNode" presStyleCnt="0"/>
      <dgm:spPr/>
    </dgm:pt>
    <dgm:pt modelId="{E9E8AB85-06E9-45DE-A0BF-85800354525A}" type="pres">
      <dgm:prSet presAssocID="{8A16E2ED-AB8E-4B87-B16C-1235ED37A96B}" presName="bkgdShape" presStyleLbl="node1" presStyleIdx="2" presStyleCnt="3"/>
      <dgm:spPr/>
      <dgm:t>
        <a:bodyPr/>
        <a:lstStyle/>
        <a:p>
          <a:endParaRPr lang="uk-UA"/>
        </a:p>
      </dgm:t>
    </dgm:pt>
    <dgm:pt modelId="{A08E0521-A598-4EEA-A37B-850EB21C1B2B}" type="pres">
      <dgm:prSet presAssocID="{8A16E2ED-AB8E-4B87-B16C-1235ED37A96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837610-7A46-4C5A-997A-EF84AA12A49C}" type="pres">
      <dgm:prSet presAssocID="{8A16E2ED-AB8E-4B87-B16C-1235ED37A96B}" presName="invisiNode" presStyleLbl="node1" presStyleIdx="2" presStyleCnt="3"/>
      <dgm:spPr/>
    </dgm:pt>
    <dgm:pt modelId="{98F91132-D3B0-4F92-90B7-55CF819949DD}" type="pres">
      <dgm:prSet presAssocID="{8A16E2ED-AB8E-4B87-B16C-1235ED37A96B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724D5D3D-47C0-4F40-8D8F-FDEF7CDE7977}" type="presOf" srcId="{371BD641-3FA3-42E3-8268-9E02218BEC97}" destId="{8CA8A336-CE51-4C16-93A4-52676CAB3052}" srcOrd="0" destOrd="0" presId="urn:microsoft.com/office/officeart/2005/8/layout/hList7"/>
    <dgm:cxn modelId="{6BFEEF9A-3FFC-410E-B38F-5FBFAE091CDA}" type="presOf" srcId="{4040AA8C-0A3E-4334-AA95-79545DD05B27}" destId="{3E391536-36D5-42E2-8489-D5F91B6EC74B}" srcOrd="0" destOrd="0" presId="urn:microsoft.com/office/officeart/2005/8/layout/hList7"/>
    <dgm:cxn modelId="{C7C3DDE7-36F6-47DA-8A66-AE83499C5D4F}" type="presOf" srcId="{FF16FE93-1642-482C-A623-471F7EAD6451}" destId="{C2045EFF-0BF8-4DAF-B578-0D03C279795B}" srcOrd="0" destOrd="0" presId="urn:microsoft.com/office/officeart/2005/8/layout/hList7"/>
    <dgm:cxn modelId="{8587DC49-AAE7-4EDE-A2A3-9ABC5CE3C652}" type="presOf" srcId="{E857D2E0-EE4D-4BB7-9837-996F0ABCF567}" destId="{A23BADAA-1D52-4B21-AEEC-BE70CB5A191F}" srcOrd="0" destOrd="0" presId="urn:microsoft.com/office/officeart/2005/8/layout/hList7"/>
    <dgm:cxn modelId="{1CDBC3E8-AF0A-493F-B3D7-BECC4C3921BB}" srcId="{F1D4A126-F94E-4906-944B-94292EDB4432}" destId="{8A16E2ED-AB8E-4B87-B16C-1235ED37A96B}" srcOrd="2" destOrd="0" parTransId="{27AD7566-D717-4722-8ACA-7C49BF8E53FA}" sibTransId="{E6662DFD-2C96-4EE0-B490-D867E6F690B1}"/>
    <dgm:cxn modelId="{F2CC5622-88FF-457C-A607-DFEDA72AC3D6}" srcId="{F1D4A126-F94E-4906-944B-94292EDB4432}" destId="{4040AA8C-0A3E-4334-AA95-79545DD05B27}" srcOrd="0" destOrd="0" parTransId="{F23887E4-D9AE-423F-A924-A551A478D009}" sibTransId="{E857D2E0-EE4D-4BB7-9837-996F0ABCF567}"/>
    <dgm:cxn modelId="{3C63D8A4-D85B-495A-A625-4FC869F8C78D}" type="presOf" srcId="{371BD641-3FA3-42E3-8268-9E02218BEC97}" destId="{9FDA8075-A565-49E8-9FA4-B811BE46D13D}" srcOrd="1" destOrd="0" presId="urn:microsoft.com/office/officeart/2005/8/layout/hList7"/>
    <dgm:cxn modelId="{EE54856B-21D1-4B3F-9289-ED3CE4FD2F1E}" type="presOf" srcId="{F1D4A126-F94E-4906-944B-94292EDB4432}" destId="{F4155E12-589B-41F7-B587-9A1BC0EA5CF9}" srcOrd="0" destOrd="0" presId="urn:microsoft.com/office/officeart/2005/8/layout/hList7"/>
    <dgm:cxn modelId="{B1C4FA88-4F00-42F1-A44E-434440458EAE}" type="presOf" srcId="{8A16E2ED-AB8E-4B87-B16C-1235ED37A96B}" destId="{E9E8AB85-06E9-45DE-A0BF-85800354525A}" srcOrd="0" destOrd="0" presId="urn:microsoft.com/office/officeart/2005/8/layout/hList7"/>
    <dgm:cxn modelId="{0D333CBB-7FB9-46FA-9DD9-C0A35C0F70CB}" srcId="{F1D4A126-F94E-4906-944B-94292EDB4432}" destId="{371BD641-3FA3-42E3-8268-9E02218BEC97}" srcOrd="1" destOrd="0" parTransId="{C0F07E99-B263-479F-A943-FDBEF36046CB}" sibTransId="{FF16FE93-1642-482C-A623-471F7EAD6451}"/>
    <dgm:cxn modelId="{C5536266-7EEB-40A9-9FB5-DF71775A4927}" type="presOf" srcId="{4040AA8C-0A3E-4334-AA95-79545DD05B27}" destId="{7A02E6D7-E0F7-4C9A-8A98-3867CB8A0BBA}" srcOrd="1" destOrd="0" presId="urn:microsoft.com/office/officeart/2005/8/layout/hList7"/>
    <dgm:cxn modelId="{6075C403-0BE8-4C23-921C-8619CCB461CB}" type="presOf" srcId="{8A16E2ED-AB8E-4B87-B16C-1235ED37A96B}" destId="{A08E0521-A598-4EEA-A37B-850EB21C1B2B}" srcOrd="1" destOrd="0" presId="urn:microsoft.com/office/officeart/2005/8/layout/hList7"/>
    <dgm:cxn modelId="{AE3AE3BA-F60A-4E21-AC1D-24ED1EC87C86}" type="presParOf" srcId="{F4155E12-589B-41F7-B587-9A1BC0EA5CF9}" destId="{C01D5B9D-64CB-4282-9F00-6AA0A18CDADD}" srcOrd="0" destOrd="0" presId="urn:microsoft.com/office/officeart/2005/8/layout/hList7"/>
    <dgm:cxn modelId="{B85EB59B-B248-4F3F-8864-26AC322CBCED}" type="presParOf" srcId="{F4155E12-589B-41F7-B587-9A1BC0EA5CF9}" destId="{24B24B07-D5D7-4A32-9D69-993567E11197}" srcOrd="1" destOrd="0" presId="urn:microsoft.com/office/officeart/2005/8/layout/hList7"/>
    <dgm:cxn modelId="{B043CBF0-A0E8-4108-BF06-6EC367321799}" type="presParOf" srcId="{24B24B07-D5D7-4A32-9D69-993567E11197}" destId="{D56FCBDC-4A9E-46C0-9910-173397285766}" srcOrd="0" destOrd="0" presId="urn:microsoft.com/office/officeart/2005/8/layout/hList7"/>
    <dgm:cxn modelId="{9E072981-703F-4D00-94B2-E77EB01E31C6}" type="presParOf" srcId="{D56FCBDC-4A9E-46C0-9910-173397285766}" destId="{3E391536-36D5-42E2-8489-D5F91B6EC74B}" srcOrd="0" destOrd="0" presId="urn:microsoft.com/office/officeart/2005/8/layout/hList7"/>
    <dgm:cxn modelId="{18A09D11-949D-420E-A8BB-1D20AECE1A8E}" type="presParOf" srcId="{D56FCBDC-4A9E-46C0-9910-173397285766}" destId="{7A02E6D7-E0F7-4C9A-8A98-3867CB8A0BBA}" srcOrd="1" destOrd="0" presId="urn:microsoft.com/office/officeart/2005/8/layout/hList7"/>
    <dgm:cxn modelId="{93763ACB-3232-4347-8DD9-CF8CAFBF5B00}" type="presParOf" srcId="{D56FCBDC-4A9E-46C0-9910-173397285766}" destId="{8898DE05-F19A-47C3-AF86-812E87F18E43}" srcOrd="2" destOrd="0" presId="urn:microsoft.com/office/officeart/2005/8/layout/hList7"/>
    <dgm:cxn modelId="{A44C5403-C8D1-4ACA-9269-0FB719CDFC03}" type="presParOf" srcId="{D56FCBDC-4A9E-46C0-9910-173397285766}" destId="{9071A54E-3AB0-43D2-9F30-673C8D090529}" srcOrd="3" destOrd="0" presId="urn:microsoft.com/office/officeart/2005/8/layout/hList7"/>
    <dgm:cxn modelId="{DFE0A50D-C8A4-4088-A84F-5A5994E7D75E}" type="presParOf" srcId="{24B24B07-D5D7-4A32-9D69-993567E11197}" destId="{A23BADAA-1D52-4B21-AEEC-BE70CB5A191F}" srcOrd="1" destOrd="0" presId="urn:microsoft.com/office/officeart/2005/8/layout/hList7"/>
    <dgm:cxn modelId="{8927BA49-85B1-4167-B215-74A420C2FB1A}" type="presParOf" srcId="{24B24B07-D5D7-4A32-9D69-993567E11197}" destId="{DF91296C-4B00-40C9-B9B7-379E7A28888F}" srcOrd="2" destOrd="0" presId="urn:microsoft.com/office/officeart/2005/8/layout/hList7"/>
    <dgm:cxn modelId="{1BB32F86-9959-44FE-ADCE-975AEA73EF00}" type="presParOf" srcId="{DF91296C-4B00-40C9-B9B7-379E7A28888F}" destId="{8CA8A336-CE51-4C16-93A4-52676CAB3052}" srcOrd="0" destOrd="0" presId="urn:microsoft.com/office/officeart/2005/8/layout/hList7"/>
    <dgm:cxn modelId="{CD400690-1D2E-45E0-BCB8-CF81910A8545}" type="presParOf" srcId="{DF91296C-4B00-40C9-B9B7-379E7A28888F}" destId="{9FDA8075-A565-49E8-9FA4-B811BE46D13D}" srcOrd="1" destOrd="0" presId="urn:microsoft.com/office/officeart/2005/8/layout/hList7"/>
    <dgm:cxn modelId="{36D482A2-67B6-4D1E-834B-15D8CC3B1673}" type="presParOf" srcId="{DF91296C-4B00-40C9-B9B7-379E7A28888F}" destId="{C35F65EF-F659-4F07-9D25-018EC6E7DE04}" srcOrd="2" destOrd="0" presId="urn:microsoft.com/office/officeart/2005/8/layout/hList7"/>
    <dgm:cxn modelId="{EE3ED25B-A105-4931-B1A2-1B5AF8BA63B2}" type="presParOf" srcId="{DF91296C-4B00-40C9-B9B7-379E7A28888F}" destId="{16D656A2-CDCD-4C5D-9C6A-FEFCFE19A518}" srcOrd="3" destOrd="0" presId="urn:microsoft.com/office/officeart/2005/8/layout/hList7"/>
    <dgm:cxn modelId="{580D5387-AAD0-4794-8C3C-08BF3B73E0E1}" type="presParOf" srcId="{24B24B07-D5D7-4A32-9D69-993567E11197}" destId="{C2045EFF-0BF8-4DAF-B578-0D03C279795B}" srcOrd="3" destOrd="0" presId="urn:microsoft.com/office/officeart/2005/8/layout/hList7"/>
    <dgm:cxn modelId="{59324565-51DF-442B-96C1-DC94EB4C1A8D}" type="presParOf" srcId="{24B24B07-D5D7-4A32-9D69-993567E11197}" destId="{D52EFFE1-036B-4C82-89AD-BA39CBA3166A}" srcOrd="4" destOrd="0" presId="urn:microsoft.com/office/officeart/2005/8/layout/hList7"/>
    <dgm:cxn modelId="{273A9C9C-83DA-4ADB-BAE4-429C34A7F84B}" type="presParOf" srcId="{D52EFFE1-036B-4C82-89AD-BA39CBA3166A}" destId="{E9E8AB85-06E9-45DE-A0BF-85800354525A}" srcOrd="0" destOrd="0" presId="urn:microsoft.com/office/officeart/2005/8/layout/hList7"/>
    <dgm:cxn modelId="{7C36E424-E0BB-4CB7-B134-5273457F154F}" type="presParOf" srcId="{D52EFFE1-036B-4C82-89AD-BA39CBA3166A}" destId="{A08E0521-A598-4EEA-A37B-850EB21C1B2B}" srcOrd="1" destOrd="0" presId="urn:microsoft.com/office/officeart/2005/8/layout/hList7"/>
    <dgm:cxn modelId="{0BFDC3A7-1AE9-40FD-AA74-1975CD4B37BB}" type="presParOf" srcId="{D52EFFE1-036B-4C82-89AD-BA39CBA3166A}" destId="{6B837610-7A46-4C5A-997A-EF84AA12A49C}" srcOrd="2" destOrd="0" presId="urn:microsoft.com/office/officeart/2005/8/layout/hList7"/>
    <dgm:cxn modelId="{C8C7D43F-943F-4603-8A5C-267CB1F9B091}" type="presParOf" srcId="{D52EFFE1-036B-4C82-89AD-BA39CBA3166A}" destId="{98F91132-D3B0-4F92-90B7-55CF819949D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C9EB8C-ECE3-43E9-842B-96F13D9265F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3B0C7BA-A009-47D9-94BC-1483F9B8B950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З угорськими садочками «Барвінок», «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Ligeti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» міста </a:t>
          </a:r>
          <a:r>
            <a:rPr lang="uk-UA" sz="2400" dirty="0" err="1" smtClean="0">
              <a:latin typeface="Times New Roman" pitchFamily="18" charset="0"/>
              <a:cs typeface="Times New Roman" pitchFamily="18" charset="0"/>
            </a:rPr>
            <a:t>Ньіредьхази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(Угорщина)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1E990F3E-3533-48A5-A7C0-54DBAA5D400B}" type="parTrans" cxnId="{F9C81FD9-CC2C-4E6F-9031-3E09A56C47E6}">
      <dgm:prSet/>
      <dgm:spPr/>
      <dgm:t>
        <a:bodyPr/>
        <a:lstStyle/>
        <a:p>
          <a:endParaRPr lang="uk-UA"/>
        </a:p>
      </dgm:t>
    </dgm:pt>
    <dgm:pt modelId="{7D76A50A-DA09-4B43-B2E8-34A052808773}" type="sibTrans" cxnId="{F9C81FD9-CC2C-4E6F-9031-3E09A56C47E6}">
      <dgm:prSet/>
      <dgm:spPr/>
      <dgm:t>
        <a:bodyPr/>
        <a:lstStyle/>
        <a:p>
          <a:endParaRPr lang="uk-UA"/>
        </a:p>
      </dgm:t>
    </dgm:pt>
    <dgm:pt modelId="{F125ADB9-1706-4331-BCDC-7A7C10DB3457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Із </a:t>
          </a:r>
          <a:r>
            <a:rPr lang="uk-UA" sz="2400" smtClean="0">
              <a:latin typeface="Times New Roman" pitchFamily="18" charset="0"/>
              <a:cs typeface="Times New Roman" pitchFamily="18" charset="0"/>
            </a:rPr>
            <a:t>Закарпатським угорським університетом 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імені Ф. </a:t>
          </a:r>
          <a:r>
            <a:rPr lang="uk-UA" sz="2400" dirty="0" err="1" smtClean="0">
              <a:latin typeface="Times New Roman" pitchFamily="18" charset="0"/>
              <a:cs typeface="Times New Roman" pitchFamily="18" charset="0"/>
            </a:rPr>
            <a:t>Ракоці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ІІ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FA761B3E-F2B2-465A-9356-9E26215AE0BA}" type="parTrans" cxnId="{8EA939AC-4705-4946-9652-CD4A85467C36}">
      <dgm:prSet/>
      <dgm:spPr/>
      <dgm:t>
        <a:bodyPr/>
        <a:lstStyle/>
        <a:p>
          <a:endParaRPr lang="uk-UA"/>
        </a:p>
      </dgm:t>
    </dgm:pt>
    <dgm:pt modelId="{807DE0D8-F163-4765-AD27-AA43A0B8852C}" type="sibTrans" cxnId="{8EA939AC-4705-4946-9652-CD4A85467C36}">
      <dgm:prSet/>
      <dgm:spPr/>
      <dgm:t>
        <a:bodyPr/>
        <a:lstStyle/>
        <a:p>
          <a:endParaRPr lang="uk-UA"/>
        </a:p>
      </dgm:t>
    </dgm:pt>
    <dgm:pt modelId="{1A28901E-FF97-4FDD-B191-C6DBC6F312EC}">
      <dgm:prSet phldrT="[Текст]"/>
      <dgm:spPr/>
      <dgm:t>
        <a:bodyPr/>
        <a:lstStyle/>
        <a:p>
          <a:endParaRPr lang="uk-UA" sz="1800" dirty="0"/>
        </a:p>
      </dgm:t>
    </dgm:pt>
    <dgm:pt modelId="{1A8B683A-4CE7-4504-A35D-8F3E104830E6}" type="parTrans" cxnId="{61059CAC-4465-4BA3-A81B-98309FCECD5C}">
      <dgm:prSet/>
      <dgm:spPr/>
      <dgm:t>
        <a:bodyPr/>
        <a:lstStyle/>
        <a:p>
          <a:endParaRPr lang="uk-UA"/>
        </a:p>
      </dgm:t>
    </dgm:pt>
    <dgm:pt modelId="{6E3EB915-02C4-4845-9A48-C9B411D595CB}" type="sibTrans" cxnId="{61059CAC-4465-4BA3-A81B-98309FCECD5C}">
      <dgm:prSet/>
      <dgm:spPr/>
      <dgm:t>
        <a:bodyPr/>
        <a:lstStyle/>
        <a:p>
          <a:endParaRPr lang="uk-UA"/>
        </a:p>
      </dgm:t>
    </dgm:pt>
    <dgm:pt modelId="{061D0FD8-76CC-4F4A-9B26-689AF95C5D57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Із угорським товариством, закарпатськими угорськими садками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68FB0ECC-1CC8-4D47-836B-2664331CC44D}" type="parTrans" cxnId="{BE098B21-FD58-479E-B85D-AC5B1242596A}">
      <dgm:prSet/>
      <dgm:spPr/>
      <dgm:t>
        <a:bodyPr/>
        <a:lstStyle/>
        <a:p>
          <a:endParaRPr lang="uk-UA"/>
        </a:p>
      </dgm:t>
    </dgm:pt>
    <dgm:pt modelId="{D3A5B2F0-10BE-4521-8B8E-FB11587D5312}" type="sibTrans" cxnId="{BE098B21-FD58-479E-B85D-AC5B1242596A}">
      <dgm:prSet/>
      <dgm:spPr/>
      <dgm:t>
        <a:bodyPr/>
        <a:lstStyle/>
        <a:p>
          <a:endParaRPr lang="uk-UA"/>
        </a:p>
      </dgm:t>
    </dgm:pt>
    <dgm:pt modelId="{BC06D2F8-43D1-4204-9DDA-77386799DFB7}" type="pres">
      <dgm:prSet presAssocID="{10C9EB8C-ECE3-43E9-842B-96F13D9265F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2507C00-9BB5-4F5E-88CF-24CF1E93B08E}" type="pres">
      <dgm:prSet presAssocID="{D3B0C7BA-A009-47D9-94BC-1483F9B8B950}" presName="comp" presStyleCnt="0"/>
      <dgm:spPr/>
    </dgm:pt>
    <dgm:pt modelId="{552A1186-D174-4ACE-9A51-80F671F6DF2D}" type="pres">
      <dgm:prSet presAssocID="{D3B0C7BA-A009-47D9-94BC-1483F9B8B950}" presName="box" presStyleLbl="node1" presStyleIdx="0" presStyleCnt="3"/>
      <dgm:spPr/>
      <dgm:t>
        <a:bodyPr/>
        <a:lstStyle/>
        <a:p>
          <a:endParaRPr lang="uk-UA"/>
        </a:p>
      </dgm:t>
    </dgm:pt>
    <dgm:pt modelId="{A52F0466-7E49-44D1-AF23-E87B6F914697}" type="pres">
      <dgm:prSet presAssocID="{D3B0C7BA-A009-47D9-94BC-1483F9B8B950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uk-UA"/>
        </a:p>
      </dgm:t>
    </dgm:pt>
    <dgm:pt modelId="{6073004B-876B-4DC2-A408-F7E3ACC5E50B}" type="pres">
      <dgm:prSet presAssocID="{D3B0C7BA-A009-47D9-94BC-1483F9B8B95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324292-F348-4565-B7BC-5A279C6E9B05}" type="pres">
      <dgm:prSet presAssocID="{7D76A50A-DA09-4B43-B2E8-34A052808773}" presName="spacer" presStyleCnt="0"/>
      <dgm:spPr/>
    </dgm:pt>
    <dgm:pt modelId="{6BB4AA19-70FF-4DF2-91FB-3FADC4959CA8}" type="pres">
      <dgm:prSet presAssocID="{F125ADB9-1706-4331-BCDC-7A7C10DB3457}" presName="comp" presStyleCnt="0"/>
      <dgm:spPr/>
    </dgm:pt>
    <dgm:pt modelId="{785B7500-B916-424A-9F14-AEE012135924}" type="pres">
      <dgm:prSet presAssocID="{F125ADB9-1706-4331-BCDC-7A7C10DB3457}" presName="box" presStyleLbl="node1" presStyleIdx="1" presStyleCnt="3"/>
      <dgm:spPr/>
      <dgm:t>
        <a:bodyPr/>
        <a:lstStyle/>
        <a:p>
          <a:endParaRPr lang="uk-UA"/>
        </a:p>
      </dgm:t>
    </dgm:pt>
    <dgm:pt modelId="{4AD2B93F-9547-416D-83B8-E7B2E4647F97}" type="pres">
      <dgm:prSet presAssocID="{F125ADB9-1706-4331-BCDC-7A7C10DB3457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uk-UA"/>
        </a:p>
      </dgm:t>
    </dgm:pt>
    <dgm:pt modelId="{32AA6224-101E-4FB5-B225-581C51BF55D5}" type="pres">
      <dgm:prSet presAssocID="{F125ADB9-1706-4331-BCDC-7A7C10DB345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2EEBD5-2836-4F1A-9814-AFDD06BED234}" type="pres">
      <dgm:prSet presAssocID="{807DE0D8-F163-4765-AD27-AA43A0B8852C}" presName="spacer" presStyleCnt="0"/>
      <dgm:spPr/>
    </dgm:pt>
    <dgm:pt modelId="{5BD15667-47B5-425F-80B9-FAB9AC656BCD}" type="pres">
      <dgm:prSet presAssocID="{061D0FD8-76CC-4F4A-9B26-689AF95C5D57}" presName="comp" presStyleCnt="0"/>
      <dgm:spPr/>
    </dgm:pt>
    <dgm:pt modelId="{5EDBC03F-8F02-4826-8F78-F4FB6219EEBF}" type="pres">
      <dgm:prSet presAssocID="{061D0FD8-76CC-4F4A-9B26-689AF95C5D57}" presName="box" presStyleLbl="node1" presStyleIdx="2" presStyleCnt="3"/>
      <dgm:spPr/>
      <dgm:t>
        <a:bodyPr/>
        <a:lstStyle/>
        <a:p>
          <a:endParaRPr lang="uk-UA"/>
        </a:p>
      </dgm:t>
    </dgm:pt>
    <dgm:pt modelId="{A1A8BA87-7696-4382-B088-DB43345CDB3B}" type="pres">
      <dgm:prSet presAssocID="{061D0FD8-76CC-4F4A-9B26-689AF95C5D57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uk-UA"/>
        </a:p>
      </dgm:t>
    </dgm:pt>
    <dgm:pt modelId="{49F6207C-B390-4E0F-9AFE-8E86A82182FA}" type="pres">
      <dgm:prSet presAssocID="{061D0FD8-76CC-4F4A-9B26-689AF95C5D5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0FF4DA-238A-4939-AB1D-91DE4FCA6765}" type="presOf" srcId="{1A28901E-FF97-4FDD-B191-C6DBC6F312EC}" destId="{785B7500-B916-424A-9F14-AEE012135924}" srcOrd="0" destOrd="1" presId="urn:microsoft.com/office/officeart/2005/8/layout/vList4"/>
    <dgm:cxn modelId="{C82B51B1-BD63-48FA-B6C1-DD92D962F3F3}" type="presOf" srcId="{D3B0C7BA-A009-47D9-94BC-1483F9B8B950}" destId="{6073004B-876B-4DC2-A408-F7E3ACC5E50B}" srcOrd="1" destOrd="0" presId="urn:microsoft.com/office/officeart/2005/8/layout/vList4"/>
    <dgm:cxn modelId="{B10890D8-3C64-4C22-8DFC-DE744D08B83B}" type="presOf" srcId="{061D0FD8-76CC-4F4A-9B26-689AF95C5D57}" destId="{49F6207C-B390-4E0F-9AFE-8E86A82182FA}" srcOrd="1" destOrd="0" presId="urn:microsoft.com/office/officeart/2005/8/layout/vList4"/>
    <dgm:cxn modelId="{61059CAC-4465-4BA3-A81B-98309FCECD5C}" srcId="{F125ADB9-1706-4331-BCDC-7A7C10DB3457}" destId="{1A28901E-FF97-4FDD-B191-C6DBC6F312EC}" srcOrd="0" destOrd="0" parTransId="{1A8B683A-4CE7-4504-A35D-8F3E104830E6}" sibTransId="{6E3EB915-02C4-4845-9A48-C9B411D595CB}"/>
    <dgm:cxn modelId="{CB41EB2E-B72C-4002-A99D-4E4A0CC1F8F0}" type="presOf" srcId="{10C9EB8C-ECE3-43E9-842B-96F13D9265FC}" destId="{BC06D2F8-43D1-4204-9DDA-77386799DFB7}" srcOrd="0" destOrd="0" presId="urn:microsoft.com/office/officeart/2005/8/layout/vList4"/>
    <dgm:cxn modelId="{431191DF-1E58-40F1-BF5B-5E16FDE77204}" type="presOf" srcId="{F125ADB9-1706-4331-BCDC-7A7C10DB3457}" destId="{32AA6224-101E-4FB5-B225-581C51BF55D5}" srcOrd="1" destOrd="0" presId="urn:microsoft.com/office/officeart/2005/8/layout/vList4"/>
    <dgm:cxn modelId="{1B5D639A-6F84-4ECD-827E-68F8DE34C32A}" type="presOf" srcId="{D3B0C7BA-A009-47D9-94BC-1483F9B8B950}" destId="{552A1186-D174-4ACE-9A51-80F671F6DF2D}" srcOrd="0" destOrd="0" presId="urn:microsoft.com/office/officeart/2005/8/layout/vList4"/>
    <dgm:cxn modelId="{8EA939AC-4705-4946-9652-CD4A85467C36}" srcId="{10C9EB8C-ECE3-43E9-842B-96F13D9265FC}" destId="{F125ADB9-1706-4331-BCDC-7A7C10DB3457}" srcOrd="1" destOrd="0" parTransId="{FA761B3E-F2B2-465A-9356-9E26215AE0BA}" sibTransId="{807DE0D8-F163-4765-AD27-AA43A0B8852C}"/>
    <dgm:cxn modelId="{3D6CBA75-D91D-4477-8ADC-413E224D2E42}" type="presOf" srcId="{1A28901E-FF97-4FDD-B191-C6DBC6F312EC}" destId="{32AA6224-101E-4FB5-B225-581C51BF55D5}" srcOrd="1" destOrd="1" presId="urn:microsoft.com/office/officeart/2005/8/layout/vList4"/>
    <dgm:cxn modelId="{BE098B21-FD58-479E-B85D-AC5B1242596A}" srcId="{10C9EB8C-ECE3-43E9-842B-96F13D9265FC}" destId="{061D0FD8-76CC-4F4A-9B26-689AF95C5D57}" srcOrd="2" destOrd="0" parTransId="{68FB0ECC-1CC8-4D47-836B-2664331CC44D}" sibTransId="{D3A5B2F0-10BE-4521-8B8E-FB11587D5312}"/>
    <dgm:cxn modelId="{F9C81FD9-CC2C-4E6F-9031-3E09A56C47E6}" srcId="{10C9EB8C-ECE3-43E9-842B-96F13D9265FC}" destId="{D3B0C7BA-A009-47D9-94BC-1483F9B8B950}" srcOrd="0" destOrd="0" parTransId="{1E990F3E-3533-48A5-A7C0-54DBAA5D400B}" sibTransId="{7D76A50A-DA09-4B43-B2E8-34A052808773}"/>
    <dgm:cxn modelId="{2DE428D4-F6BB-4EE7-AF71-982E74FE8A0E}" type="presOf" srcId="{F125ADB9-1706-4331-BCDC-7A7C10DB3457}" destId="{785B7500-B916-424A-9F14-AEE012135924}" srcOrd="0" destOrd="0" presId="urn:microsoft.com/office/officeart/2005/8/layout/vList4"/>
    <dgm:cxn modelId="{81BE1DC8-C1FD-4CC1-A49F-C9C7E565B358}" type="presOf" srcId="{061D0FD8-76CC-4F4A-9B26-689AF95C5D57}" destId="{5EDBC03F-8F02-4826-8F78-F4FB6219EEBF}" srcOrd="0" destOrd="0" presId="urn:microsoft.com/office/officeart/2005/8/layout/vList4"/>
    <dgm:cxn modelId="{BF40E7A5-708B-4BB7-B479-8C51CF84C184}" type="presParOf" srcId="{BC06D2F8-43D1-4204-9DDA-77386799DFB7}" destId="{B2507C00-9BB5-4F5E-88CF-24CF1E93B08E}" srcOrd="0" destOrd="0" presId="urn:microsoft.com/office/officeart/2005/8/layout/vList4"/>
    <dgm:cxn modelId="{0024CC2E-21FC-4AC9-A9FE-69D79A2A5055}" type="presParOf" srcId="{B2507C00-9BB5-4F5E-88CF-24CF1E93B08E}" destId="{552A1186-D174-4ACE-9A51-80F671F6DF2D}" srcOrd="0" destOrd="0" presId="urn:microsoft.com/office/officeart/2005/8/layout/vList4"/>
    <dgm:cxn modelId="{9EEF2D88-CD95-4AF3-8482-D8E4C7E06D66}" type="presParOf" srcId="{B2507C00-9BB5-4F5E-88CF-24CF1E93B08E}" destId="{A52F0466-7E49-44D1-AF23-E87B6F914697}" srcOrd="1" destOrd="0" presId="urn:microsoft.com/office/officeart/2005/8/layout/vList4"/>
    <dgm:cxn modelId="{176A7BA5-0DD2-4EB0-8ABE-5627BF26C147}" type="presParOf" srcId="{B2507C00-9BB5-4F5E-88CF-24CF1E93B08E}" destId="{6073004B-876B-4DC2-A408-F7E3ACC5E50B}" srcOrd="2" destOrd="0" presId="urn:microsoft.com/office/officeart/2005/8/layout/vList4"/>
    <dgm:cxn modelId="{655C06B9-C8B9-4F94-BC1E-927B1654096F}" type="presParOf" srcId="{BC06D2F8-43D1-4204-9DDA-77386799DFB7}" destId="{14324292-F348-4565-B7BC-5A279C6E9B05}" srcOrd="1" destOrd="0" presId="urn:microsoft.com/office/officeart/2005/8/layout/vList4"/>
    <dgm:cxn modelId="{3C93045B-4802-419F-99C6-EC9B10286435}" type="presParOf" srcId="{BC06D2F8-43D1-4204-9DDA-77386799DFB7}" destId="{6BB4AA19-70FF-4DF2-91FB-3FADC4959CA8}" srcOrd="2" destOrd="0" presId="urn:microsoft.com/office/officeart/2005/8/layout/vList4"/>
    <dgm:cxn modelId="{FD3131B8-9CDD-496F-9368-50A155C64EB8}" type="presParOf" srcId="{6BB4AA19-70FF-4DF2-91FB-3FADC4959CA8}" destId="{785B7500-B916-424A-9F14-AEE012135924}" srcOrd="0" destOrd="0" presId="urn:microsoft.com/office/officeart/2005/8/layout/vList4"/>
    <dgm:cxn modelId="{C891B08A-4C0B-424B-BEB7-1FDBC249C668}" type="presParOf" srcId="{6BB4AA19-70FF-4DF2-91FB-3FADC4959CA8}" destId="{4AD2B93F-9547-416D-83B8-E7B2E4647F97}" srcOrd="1" destOrd="0" presId="urn:microsoft.com/office/officeart/2005/8/layout/vList4"/>
    <dgm:cxn modelId="{CEE20D92-36C3-455F-9ED3-E8D811F72E75}" type="presParOf" srcId="{6BB4AA19-70FF-4DF2-91FB-3FADC4959CA8}" destId="{32AA6224-101E-4FB5-B225-581C51BF55D5}" srcOrd="2" destOrd="0" presId="urn:microsoft.com/office/officeart/2005/8/layout/vList4"/>
    <dgm:cxn modelId="{40BC5678-B9A6-42DA-A3D9-FF8158C05664}" type="presParOf" srcId="{BC06D2F8-43D1-4204-9DDA-77386799DFB7}" destId="{282EEBD5-2836-4F1A-9814-AFDD06BED234}" srcOrd="3" destOrd="0" presId="urn:microsoft.com/office/officeart/2005/8/layout/vList4"/>
    <dgm:cxn modelId="{875A6BCB-7B4A-461B-98E9-A5A94F4B79E4}" type="presParOf" srcId="{BC06D2F8-43D1-4204-9DDA-77386799DFB7}" destId="{5BD15667-47B5-425F-80B9-FAB9AC656BCD}" srcOrd="4" destOrd="0" presId="urn:microsoft.com/office/officeart/2005/8/layout/vList4"/>
    <dgm:cxn modelId="{5B5FBB07-F7A8-4B9D-A83B-C9FD40567D92}" type="presParOf" srcId="{5BD15667-47B5-425F-80B9-FAB9AC656BCD}" destId="{5EDBC03F-8F02-4826-8F78-F4FB6219EEBF}" srcOrd="0" destOrd="0" presId="urn:microsoft.com/office/officeart/2005/8/layout/vList4"/>
    <dgm:cxn modelId="{964A78DD-2B55-46B8-A57A-018F09F1EE02}" type="presParOf" srcId="{5BD15667-47B5-425F-80B9-FAB9AC656BCD}" destId="{A1A8BA87-7696-4382-B088-DB43345CDB3B}" srcOrd="1" destOrd="0" presId="urn:microsoft.com/office/officeart/2005/8/layout/vList4"/>
    <dgm:cxn modelId="{035A7487-DAF1-469D-B37D-0E592A84DC81}" type="presParOf" srcId="{5BD15667-47B5-425F-80B9-FAB9AC656BCD}" destId="{49F6207C-B390-4E0F-9AFE-8E86A82182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CB9AA-664C-41E5-A99A-17D1872F4130}">
      <dsp:nvSpPr>
        <dsp:cNvPr id="0" name=""/>
        <dsp:cNvSpPr/>
      </dsp:nvSpPr>
      <dsp:spPr>
        <a:xfrm>
          <a:off x="8857" y="0"/>
          <a:ext cx="2711216" cy="5472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Завідуюча дошкільним навчальним закладом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Вихователь-методист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Практичний психолог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діловод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двірник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3 сторожі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57" y="2189043"/>
        <a:ext cx="2711216" cy="2189043"/>
      </dsp:txXfrm>
    </dsp:sp>
    <dsp:sp modelId="{D8949DF6-3BEF-4B55-BA71-3C84A0C8FF45}">
      <dsp:nvSpPr>
        <dsp:cNvPr id="0" name=""/>
        <dsp:cNvSpPr/>
      </dsp:nvSpPr>
      <dsp:spPr>
        <a:xfrm>
          <a:off x="453276" y="328356"/>
          <a:ext cx="1822378" cy="18223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B4845-C77F-40D6-9F38-CCAEC2DD4783}">
      <dsp:nvSpPr>
        <dsp:cNvPr id="0" name=""/>
        <dsp:cNvSpPr/>
      </dsp:nvSpPr>
      <dsp:spPr>
        <a:xfrm>
          <a:off x="2801410" y="0"/>
          <a:ext cx="2711216" cy="5472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13  вихователів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2 музичних керівника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інструктор з фізичної культури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9 помічників вихователя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медична сестра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/>
        </a:p>
      </dsp:txBody>
      <dsp:txXfrm>
        <a:off x="2801410" y="2189043"/>
        <a:ext cx="2711216" cy="2189043"/>
      </dsp:txXfrm>
    </dsp:sp>
    <dsp:sp modelId="{0DBB3BF9-A4A6-4053-B8A3-35B59053FF05}">
      <dsp:nvSpPr>
        <dsp:cNvPr id="0" name=""/>
        <dsp:cNvSpPr/>
      </dsp:nvSpPr>
      <dsp:spPr>
        <a:xfrm>
          <a:off x="3245829" y="288036"/>
          <a:ext cx="1822378" cy="1903018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E126C-E66A-42B9-BE7A-410B8D44DDEC}">
      <dsp:nvSpPr>
        <dsp:cNvPr id="0" name=""/>
        <dsp:cNvSpPr/>
      </dsp:nvSpPr>
      <dsp:spPr>
        <a:xfrm>
          <a:off x="5602821" y="0"/>
          <a:ext cx="2688442" cy="5472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Завідуюча господарством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комірник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2 кухаря і 2 помічника кухаря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2 машиніста по пранню білизни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робітник по обслуговуванню приміщень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кастелянка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/>
        </a:p>
      </dsp:txBody>
      <dsp:txXfrm>
        <a:off x="5602821" y="2189043"/>
        <a:ext cx="2688442" cy="2189043"/>
      </dsp:txXfrm>
    </dsp:sp>
    <dsp:sp modelId="{2B0247A0-C7CB-4986-9683-6A7DF9A751C6}">
      <dsp:nvSpPr>
        <dsp:cNvPr id="0" name=""/>
        <dsp:cNvSpPr/>
      </dsp:nvSpPr>
      <dsp:spPr>
        <a:xfrm>
          <a:off x="6026996" y="328356"/>
          <a:ext cx="1822378" cy="1822378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425F0-3AB6-4E46-8B87-00F14D59D94A}">
      <dsp:nvSpPr>
        <dsp:cNvPr id="0" name=""/>
        <dsp:cNvSpPr/>
      </dsp:nvSpPr>
      <dsp:spPr>
        <a:xfrm>
          <a:off x="336192" y="4378086"/>
          <a:ext cx="7618879" cy="82089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1462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uk-UA" sz="3100" b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uk-UA" sz="3100" b="1" dirty="0" smtClean="0">
                <a:solidFill>
                  <a:schemeClr val="accent2"/>
                </a:solidFill>
                <a:latin typeface="Monotype Corsiva" pitchFamily="66" charset="0"/>
              </a:rPr>
              <a:t>ДОШКІЛЬНИЙ  </a:t>
            </a:r>
            <a:r>
              <a:rPr lang="uk-UA" sz="3100" b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uk-UA" sz="3100" b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uk-UA" sz="3100" b="1" dirty="0">
                <a:solidFill>
                  <a:schemeClr val="accent2"/>
                </a:solidFill>
                <a:latin typeface="Monotype Corsiva" pitchFamily="66" charset="0"/>
              </a:rPr>
              <a:t>НАВЧАЛЬНИЙ  ЗАКЛАД  № 17</a:t>
            </a:r>
            <a:br>
              <a:rPr lang="uk-UA" sz="3100" b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uk-UA" sz="3100" b="1" dirty="0">
                <a:solidFill>
                  <a:schemeClr val="accent2"/>
                </a:solidFill>
                <a:latin typeface="Monotype Corsiva" pitchFamily="66" charset="0"/>
              </a:rPr>
              <a:t>Мукачівської  міської ради Закарпатської </a:t>
            </a:r>
            <a:r>
              <a:rPr lang="uk-UA" sz="3100" b="1" dirty="0" smtClean="0">
                <a:solidFill>
                  <a:schemeClr val="accent2"/>
                </a:solidFill>
                <a:latin typeface="Monotype Corsiva" pitchFamily="66" charset="0"/>
              </a:rPr>
              <a:t>області</a:t>
            </a:r>
            <a:br>
              <a:rPr lang="uk-UA" sz="3100" b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uk-UA" sz="2400" b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  <a:latin typeface="Monotype Corsiva" pitchFamily="66" charset="0"/>
              </a:rPr>
            </a:br>
            <a:endParaRPr lang="uk-UA" sz="24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330963" cy="3577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3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08820"/>
            <a:ext cx="2298634" cy="252028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ОлімпійськиЙ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ДЕНЬ  </a:t>
            </a:r>
            <a:b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БІГУ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Объект 5" descr="D:\ПРЕЗЕНТАЦ\Для презент ДНЗ № 17\IMG_180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3528392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281" y="3068960"/>
            <a:ext cx="470183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85" r="14399" b="31987"/>
          <a:stretch/>
        </p:blipFill>
        <p:spPr bwMode="auto">
          <a:xfrm>
            <a:off x="1043608" y="1921747"/>
            <a:ext cx="1911928" cy="12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4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263079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МАЛІ  ОЛІМПІЙСЬКІ  ІГРИ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 descr="D:\ПРЕЗЕНТАЦ\Для презент ДНЗ № 17\IMG_593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417646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452" y="3068960"/>
            <a:ext cx="46169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83085"/>
            <a:ext cx="19145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6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255878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ЄВРОПЕЙСЬКИЙ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ТИЖДЕНЬ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МОБІЛЬНОСТІ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 descr="D:\ПРЕЗЕНТАЦ\Для презент ДНЗ № 17\IMG_661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392488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РОБОТА МЕТОДКАБІНЕТ\ЗАХОДИ  2012 - 2013 н р\Європ тижд моб 2012 ДНЗ\Велосипед у моєму житті\IMG_84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2520280" cy="189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255878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КОНКУРСИ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ДИТЯЧОГО МАЛЮНКУ  НА АСФАЛЬТІ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 descr="D:\РОБОТА МЕТОДКАБІНЕТ\Сайт 2011-2012 н р\На САЙТ про малюнок на асф 2012\IMG_775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736304" cy="36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35052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ОБОТА МЕТОДКАБІНЕТ\ЗАХОДИ  2012 - 2013 н р\Європ тижд моб 2012 ДНЗ\Велосипед у моєму житті\IMG_84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190" y="249334"/>
            <a:ext cx="3312367" cy="24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Матеріали до виїздного семінару вих-мет ДНЗ\ДІТИ фото\nastol.com.ua-12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29691"/>
            <a:ext cx="2659407" cy="14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9000" y="3356992"/>
            <a:ext cx="2218824" cy="136740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latin typeface="Monotype Corsiva" pitchFamily="66" charset="0"/>
              </a:rPr>
              <a:t>МЕТОДИЧНИХ  </a:t>
            </a:r>
            <a:r>
              <a:rPr lang="uk-UA" sz="2000" b="1" dirty="0" smtClean="0">
                <a:latin typeface="Monotype Corsiva" pitchFamily="66" charset="0"/>
              </a:rPr>
              <a:t>ОБ’ЄДНАНЬ  </a:t>
            </a:r>
            <a:r>
              <a:rPr lang="uk-UA" sz="2000" b="1" dirty="0">
                <a:latin typeface="Monotype Corsiva" pitchFamily="66" charset="0"/>
              </a:rPr>
              <a:t>ВИХОВАТЕЛІВ</a:t>
            </a:r>
            <a:endParaRPr lang="uk-UA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9000" y="1556792"/>
            <a:ext cx="2298634" cy="13691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>
                <a:latin typeface="Monotype Corsiva" pitchFamily="66" charset="0"/>
              </a:rPr>
              <a:t/>
            </a:r>
            <a:br>
              <a:rPr lang="uk-UA" b="1" dirty="0">
                <a:latin typeface="Monotype Corsiva" pitchFamily="66" charset="0"/>
              </a:rPr>
            </a:b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УЧАСТЬ  У  РОБОТІ  МІСЬКИХ</a:t>
            </a:r>
            <a:endParaRPr lang="uk-UA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 descr="D:\ПРЕЗЕНТАЦ\Для презент ДНЗ № 17\Фото МО ДНЗ 17\IMG_740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374441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81400"/>
            <a:ext cx="392950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latin typeface="Monotype Corsiva" pitchFamily="66" charset="0"/>
              </a:rPr>
              <a:t>СЕРЕД  </a:t>
            </a:r>
          </a:p>
          <a:p>
            <a:pPr algn="ctr"/>
            <a:r>
              <a:rPr lang="uk-UA" sz="2000" b="1" dirty="0" smtClean="0">
                <a:latin typeface="Monotype Corsiva" pitchFamily="66" charset="0"/>
              </a:rPr>
              <a:t>СТАРШИХ  ДОШКІЛЬНИКІВ</a:t>
            </a:r>
            <a:endParaRPr lang="uk-UA" sz="2000" b="1" dirty="0"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734312"/>
            <a:ext cx="2448272" cy="119162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УЧАСТЬ  У  МІСЬКІЙ  ІНТЕЛЕКТУАЛЬНІЙ  ОЛІМПІАДІ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 descr="D:\ПРЕЗЕНТАЦ\Для презент ДНЗ № 17\IMG_772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388843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537" y="3573016"/>
            <a:ext cx="385502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атеріали до виїздного семінару вих-мет ДНЗ\ДІТИ фото\279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2376264" cy="16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sz="2000" b="1" dirty="0" smtClean="0">
                <a:latin typeface="Monotype Corsiva" pitchFamily="66" charset="0"/>
              </a:rPr>
              <a:t>ДИТЯЧОЇ  ТВОРЧОСТІ  СЕРЕД  ХУДОЖНІХ  КОЛЕКТИВІВ  ДНЗ</a:t>
            </a:r>
            <a:endParaRPr lang="uk-UA" sz="2000" b="1" dirty="0"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УЧАСТЬ  У МІСЬКОМУ  КОНКУРСІ-ОГЛЯДІ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401541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539730"/>
            <a:ext cx="38223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653136"/>
            <a:ext cx="27622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0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chemeClr val="accent2"/>
                </a:solidFill>
                <a:latin typeface="Monotype Corsiva" pitchFamily="66" charset="0"/>
              </a:rPr>
              <a:t>МІЖНАРОДНЕ  СПІВРОБІТНИЦТВО</a:t>
            </a:r>
            <a:endParaRPr lang="uk-UA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397055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60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50328" cy="11151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2"/>
                </a:solidFill>
                <a:latin typeface="Monotype Corsiva" pitchFamily="66" charset="0"/>
              </a:rPr>
              <a:t>СПІВПРАЦЯ  </a:t>
            </a:r>
            <a:br>
              <a:rPr lang="uk-UA" sz="2800" b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chemeClr val="accent2"/>
                </a:solidFill>
                <a:latin typeface="Monotype Corsiva" pitchFamily="66" charset="0"/>
              </a:rPr>
              <a:t>З  УГОРСЬКИМИ  ТА  ЗАКАРПАТСЬКИМИ  </a:t>
            </a:r>
            <a:br>
              <a:rPr lang="uk-UA" sz="2800" b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uk-UA" sz="2800" b="1" dirty="0" smtClean="0">
                <a:solidFill>
                  <a:schemeClr val="accent2"/>
                </a:solidFill>
                <a:latin typeface="Monotype Corsiva" pitchFamily="66" charset="0"/>
              </a:rPr>
              <a:t>ПЕДАГОГАМИ-ДОШКІЛЬНИКАМИ </a:t>
            </a:r>
            <a:endParaRPr lang="uk-UA" sz="2800" dirty="0">
              <a:solidFill>
                <a:schemeClr val="accent2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00808"/>
            <a:ext cx="4038600" cy="302895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00808"/>
            <a:ext cx="3804844" cy="3024336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1289" y="4005064"/>
            <a:ext cx="3874786" cy="282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3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Ми готові до співпраці!</a:t>
            </a:r>
            <a:endParaRPr lang="uk-UA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88707"/>
            <a:ext cx="5686330" cy="38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2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chemeClr val="accent2"/>
                </a:solidFill>
                <a:latin typeface="Monotype Corsiva" pitchFamily="66" charset="0"/>
              </a:rPr>
              <a:t>СТОРІНКИ  НАШОЇ  ІСТОРІЇ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114300" indent="0" algn="just">
              <a:buNone/>
            </a:pP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1990 рік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– в місті функціонують тільки 3 групи з угорською мовою навчання на базі дошкільних навчальних закладів № 1, 17 і 19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>
              <a:buNone/>
            </a:pPr>
            <a:endParaRPr lang="uk-UA" sz="29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1991 рік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– за сприяння Карпатського Угорського Культурного товариства рішенням міської ради ДНЗ № 1 отримує статус </a:t>
            </a:r>
            <a:r>
              <a:rPr lang="uk-UA" sz="2900" dirty="0" err="1">
                <a:latin typeface="Times New Roman" pitchFamily="18" charset="0"/>
                <a:cs typeface="Times New Roman" pitchFamily="18" charset="0"/>
              </a:rPr>
              <a:t>угорськомовного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. В закладі функціонують 3 дошкільні групи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>
              <a:buNone/>
            </a:pPr>
            <a:endParaRPr lang="uk-UA" sz="29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1995 рік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– реорганізація ДНЗ № 1 та об’єднання його з ДНЗ № 17. В закладі на той час функціонують 2 українські та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4 угорські групи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У вивільнених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групових приміщеннях розміщуються початкові класи ЗОШ І-ІІІ ст. № 3 ім. Ф.</a:t>
            </a:r>
            <a:r>
              <a:rPr lang="uk-UA" sz="2900" dirty="0" err="1">
                <a:latin typeface="Times New Roman" pitchFamily="18" charset="0"/>
                <a:cs typeface="Times New Roman" pitchFamily="18" charset="0"/>
              </a:rPr>
              <a:t>Ракоці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ІІ</a:t>
            </a:r>
          </a:p>
          <a:p>
            <a:pPr marL="114300" indent="0" algn="just">
              <a:buNone/>
            </a:pPr>
            <a:endParaRPr lang="uk-UA" sz="29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uk-UA" sz="2900" b="1" dirty="0">
                <a:latin typeface="Times New Roman" pitchFamily="18" charset="0"/>
                <a:cs typeface="Times New Roman" pitchFamily="18" charset="0"/>
              </a:rPr>
              <a:t>1996 рік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– ДНЗ № 17 випускає останню україномовну дошкільну групу. 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2060849"/>
            <a:ext cx="4176463" cy="338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11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112" y="908720"/>
            <a:ext cx="2878088" cy="503488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ДОШКІЛЬНИЙ</a:t>
            </a:r>
          </a:p>
          <a:p>
            <a:pPr marL="114300" indent="0" algn="ctr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НАВЧАЛЬНИЙ  ЗАКЛАД № 17</a:t>
            </a:r>
          </a:p>
          <a:p>
            <a:pPr marL="114300" indent="0" algn="ctr">
              <a:buNone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відкриття</a:t>
            </a:r>
          </a:p>
          <a:p>
            <a:pPr marL="114300" indent="0" algn="ctr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червня</a:t>
            </a:r>
          </a:p>
          <a:p>
            <a:pPr marL="114300" indent="0" algn="ctr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1970 року</a:t>
            </a:r>
          </a:p>
          <a:p>
            <a:pPr algn="ctr"/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9000" y="3429000"/>
            <a:ext cx="2506856" cy="172819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 descr="D:\РОБОТА МЕТОДКАБІНЕТ\ФОТО різноман заходів у ДНЗ\ФАСАДИ ДНЗ міста\Фасад і територія ДНЗ № 17\IMG_59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874" y="1268760"/>
            <a:ext cx="49449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60" b="86634" l="18811" r="81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030" t="20513" r="11164" b="6019"/>
          <a:stretch/>
        </p:blipFill>
        <p:spPr bwMode="auto">
          <a:xfrm>
            <a:off x="3127501" y="4221088"/>
            <a:ext cx="3172691" cy="2063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0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ОБОТА МЕТОДКАБІНЕТ\ФОТО різноман заходів у ДНЗ\ФАСАДИ ДНЗ міста\Фасад і територія ДНЗ № 17\IMG_59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92488" cy="32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52120" y="692696"/>
            <a:ext cx="2952328" cy="525090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Загальна земельна площа складає </a:t>
            </a:r>
          </a:p>
          <a:p>
            <a:pPr marL="114300" indent="0">
              <a:buNone/>
            </a:pPr>
            <a:r>
              <a:rPr lang="uk-UA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8 га</a:t>
            </a:r>
          </a:p>
          <a:p>
            <a:r>
              <a:rPr lang="uk-UA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Площа будівлі </a:t>
            </a:r>
          </a:p>
          <a:p>
            <a:pPr marL="114300" indent="0">
              <a:buNone/>
            </a:pPr>
            <a:r>
              <a:rPr lang="uk-UA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1572 м²</a:t>
            </a:r>
          </a:p>
          <a:p>
            <a:r>
              <a:rPr lang="uk-UA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Заклад розрахований на </a:t>
            </a:r>
          </a:p>
          <a:p>
            <a:pPr marL="114300" indent="0">
              <a:buNone/>
            </a:pPr>
            <a:r>
              <a:rPr lang="uk-UA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12 груп </a:t>
            </a:r>
            <a:r>
              <a:rPr lang="uk-UA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240 дітей</a:t>
            </a:r>
            <a:r>
              <a:rPr lang="uk-UA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 групи</a:t>
            </a:r>
            <a:r>
              <a:rPr lang="uk-UA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крім ігрових приміщень, мають окрему спальну кімнату</a:t>
            </a:r>
            <a:endParaRPr lang="uk-UA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території закладу </a:t>
            </a:r>
            <a:r>
              <a:rPr lang="uk-UA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обладнано</a:t>
            </a:r>
          </a:p>
          <a:p>
            <a:r>
              <a:rPr lang="uk-UA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ігрових </a:t>
            </a:r>
            <a:r>
              <a:rPr lang="uk-UA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спортивний майданчики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69000" y="3717428"/>
            <a:ext cx="3586976" cy="2015828"/>
          </a:xfrm>
        </p:spPr>
        <p:txBody>
          <a:bodyPr>
            <a:noAutofit/>
          </a:bodyPr>
          <a:lstStyle/>
          <a:p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4726657" cy="355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1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атеріали до виїздного семінару вих-мет ДНЗ\ДІТИ фото\13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736304" cy="1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r>
              <a:rPr lang="uk-UA" sz="4600" b="1" dirty="0" smtClean="0">
                <a:latin typeface="Monotype Corsiva" pitchFamily="66" charset="0"/>
              </a:rPr>
              <a:t>Режим  дня</a:t>
            </a:r>
          </a:p>
          <a:p>
            <a:pPr algn="just"/>
            <a:r>
              <a:rPr lang="uk-UA" sz="2600" b="1" dirty="0" smtClean="0">
                <a:solidFill>
                  <a:schemeClr val="accent2"/>
                </a:solidFill>
                <a:latin typeface="Monotype Corsiva" pitchFamily="66" charset="0"/>
              </a:rPr>
              <a:t>7.00 – 8.00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ранковий прийом дітей, спостереження у природі та за навколишнім, ранкова гімнастика</a:t>
            </a:r>
            <a:endParaRPr lang="uk-UA" sz="2600" b="1" dirty="0" smtClean="0">
              <a:latin typeface="Monotype Corsiva" pitchFamily="66" charset="0"/>
            </a:endParaRPr>
          </a:p>
          <a:p>
            <a:pPr algn="just"/>
            <a:r>
              <a:rPr lang="uk-UA" sz="2600" b="1" dirty="0" smtClean="0">
                <a:solidFill>
                  <a:schemeClr val="accent2"/>
                </a:solidFill>
                <a:latin typeface="Monotype Corsiva" pitchFamily="66" charset="0"/>
              </a:rPr>
              <a:t>8.30 – 9.00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сніданок</a:t>
            </a:r>
            <a:endParaRPr lang="uk-UA" sz="2600" b="1" dirty="0" smtClean="0">
              <a:latin typeface="Monotype Corsiva" pitchFamily="66" charset="0"/>
            </a:endParaRPr>
          </a:p>
          <a:p>
            <a:pPr algn="just"/>
            <a:r>
              <a:rPr lang="uk-UA" sz="2600" b="1" dirty="0" smtClean="0">
                <a:solidFill>
                  <a:schemeClr val="accent2"/>
                </a:solidFill>
                <a:latin typeface="Monotype Corsiva" pitchFamily="66" charset="0"/>
              </a:rPr>
              <a:t>9.20 – 10.50 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групові заняття</a:t>
            </a:r>
            <a:endParaRPr lang="uk-UA" sz="2600" b="1" dirty="0" smtClean="0">
              <a:latin typeface="Monotype Corsiva" pitchFamily="66" charset="0"/>
            </a:endParaRPr>
          </a:p>
          <a:p>
            <a:pPr algn="just"/>
            <a:r>
              <a:rPr lang="uk-UA" sz="2600" b="1" dirty="0" smtClean="0">
                <a:solidFill>
                  <a:schemeClr val="accent2"/>
                </a:solidFill>
                <a:latin typeface="Monotype Corsiva" pitchFamily="66" charset="0"/>
              </a:rPr>
              <a:t>11.00 – 12.15 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прогулянка</a:t>
            </a:r>
            <a:endParaRPr lang="uk-UA" sz="2600" b="1" dirty="0" smtClean="0">
              <a:latin typeface="Monotype Corsiva" pitchFamily="66" charset="0"/>
            </a:endParaRPr>
          </a:p>
          <a:p>
            <a:pPr algn="just"/>
            <a:r>
              <a:rPr lang="uk-UA" sz="2600" b="1" dirty="0" smtClean="0">
                <a:solidFill>
                  <a:schemeClr val="accent2"/>
                </a:solidFill>
                <a:latin typeface="Monotype Corsiva" pitchFamily="66" charset="0"/>
              </a:rPr>
              <a:t>12.30 – 13.00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обід</a:t>
            </a:r>
            <a:endParaRPr lang="uk-UA" sz="2600" b="1" dirty="0" smtClean="0">
              <a:latin typeface="Monotype Corsiva" pitchFamily="66" charset="0"/>
            </a:endParaRPr>
          </a:p>
          <a:p>
            <a:pPr algn="just"/>
            <a:r>
              <a:rPr lang="uk-UA" sz="2600" b="1" dirty="0" smtClean="0">
                <a:solidFill>
                  <a:schemeClr val="accent2"/>
                </a:solidFill>
                <a:latin typeface="Monotype Corsiva" pitchFamily="66" charset="0"/>
              </a:rPr>
              <a:t>13.00 – 15.00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денний сон</a:t>
            </a:r>
            <a:endParaRPr lang="uk-UA" sz="2600" b="1" dirty="0" smtClean="0">
              <a:latin typeface="Monotype Corsiva" pitchFamily="66" charset="0"/>
            </a:endParaRPr>
          </a:p>
          <a:p>
            <a:pPr algn="just"/>
            <a:r>
              <a:rPr lang="uk-UA" sz="2600" b="1" dirty="0" smtClean="0">
                <a:solidFill>
                  <a:schemeClr val="accent2"/>
                </a:solidFill>
                <a:latin typeface="Monotype Corsiva" pitchFamily="66" charset="0"/>
              </a:rPr>
              <a:t>15.00 – 15.10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гігієнічна гімнастика після денного сну</a:t>
            </a:r>
            <a:endParaRPr lang="uk-UA" sz="2600" b="1" dirty="0" smtClean="0">
              <a:latin typeface="Monotype Corsiva" pitchFamily="66" charset="0"/>
            </a:endParaRPr>
          </a:p>
          <a:p>
            <a:pPr algn="just"/>
            <a:r>
              <a:rPr lang="uk-UA" sz="2600" b="1" dirty="0">
                <a:solidFill>
                  <a:schemeClr val="accent2"/>
                </a:solidFill>
                <a:latin typeface="Monotype Corsiva" pitchFamily="66" charset="0"/>
              </a:rPr>
              <a:t>15.10 – </a:t>
            </a:r>
            <a:r>
              <a:rPr lang="uk-UA" sz="2600" b="1" dirty="0" smtClean="0">
                <a:solidFill>
                  <a:schemeClr val="accent2"/>
                </a:solidFill>
                <a:latin typeface="Monotype Corsiva" pitchFamily="66" charset="0"/>
              </a:rPr>
              <a:t>15.40 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види роботи у ІІ пол. дня</a:t>
            </a:r>
            <a:endParaRPr lang="uk-UA" sz="2600" b="1" dirty="0">
              <a:latin typeface="Monotype Corsiva" pitchFamily="66" charset="0"/>
            </a:endParaRPr>
          </a:p>
          <a:p>
            <a:pPr algn="just"/>
            <a:r>
              <a:rPr lang="uk-UA" sz="2600" b="1" dirty="0" smtClean="0">
                <a:solidFill>
                  <a:schemeClr val="accent2"/>
                </a:solidFill>
                <a:latin typeface="Monotype Corsiva" pitchFamily="66" charset="0"/>
              </a:rPr>
              <a:t>15.40 – 16.20 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вечірня прогулянка</a:t>
            </a:r>
            <a:endParaRPr lang="uk-UA" sz="2600" b="1" dirty="0" smtClean="0">
              <a:latin typeface="Monotype Corsiva" pitchFamily="66" charset="0"/>
            </a:endParaRPr>
          </a:p>
          <a:p>
            <a:pPr algn="just"/>
            <a:r>
              <a:rPr lang="uk-UA" sz="2600" b="1" dirty="0" smtClean="0">
                <a:solidFill>
                  <a:schemeClr val="accent2"/>
                </a:solidFill>
                <a:latin typeface="Monotype Corsiva" pitchFamily="66" charset="0"/>
              </a:rPr>
              <a:t>16.30 – 17.00 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вечеря</a:t>
            </a:r>
            <a:endParaRPr lang="uk-UA" sz="2600" b="1" dirty="0" smtClean="0">
              <a:latin typeface="Monotype Corsiva" pitchFamily="66" charset="0"/>
            </a:endParaRPr>
          </a:p>
          <a:p>
            <a:pPr algn="just"/>
            <a:r>
              <a:rPr lang="uk-UA" sz="2600" b="1" dirty="0" smtClean="0">
                <a:solidFill>
                  <a:schemeClr val="accent2"/>
                </a:solidFill>
                <a:latin typeface="Monotype Corsiva" pitchFamily="66" charset="0"/>
              </a:rPr>
              <a:t>17.00 – 19.00 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робота у вечірні години (читання казок, оповідань, віршів, загадування загадок, спокійні ігри дітей (настільно-друковані, лото, будівельно-конструктивні). Індивідуальні бесіди з батьками, повернення дітей додому</a:t>
            </a:r>
            <a:endParaRPr lang="uk-UA" sz="2600" b="1" dirty="0" smtClean="0">
              <a:latin typeface="Monotype Corsiva" pitchFamily="66" charset="0"/>
            </a:endParaRPr>
          </a:p>
          <a:p>
            <a:pPr algn="just"/>
            <a:endParaRPr lang="uk-UA" sz="2800" b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9000" y="2636912"/>
            <a:ext cx="2298634" cy="2087488"/>
          </a:xfrm>
        </p:spPr>
        <p:txBody>
          <a:bodyPr>
            <a:normAutofit fontScale="92500"/>
          </a:bodyPr>
          <a:lstStyle/>
          <a:p>
            <a:pPr algn="ctr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7 груп з 10, 5 годинним перебуванням дітей</a:t>
            </a:r>
          </a:p>
          <a:p>
            <a:pPr algn="ctr"/>
            <a:r>
              <a:rPr lang="uk-UA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8.00 – 18.30 </a:t>
            </a:r>
          </a:p>
          <a:p>
            <a:pPr algn="ctr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 група з 12 годинним перебуванням дітей</a:t>
            </a:r>
          </a:p>
          <a:p>
            <a:pPr algn="ctr"/>
            <a:r>
              <a:rPr lang="uk-UA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7.00 – 19.00 </a:t>
            </a:r>
            <a:endParaRPr lang="uk-UA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44824"/>
            <a:ext cx="2298634" cy="11916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Режим роботи ЗАКЛАДУ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05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2"/>
                </a:solidFill>
                <a:latin typeface="Monotype Corsiva" pitchFamily="66" charset="0"/>
              </a:rPr>
              <a:t>ШТАТНИЙ  РОЗПИС  ДОШКІЛЬНОГО  ЗАКЛАДУ</a:t>
            </a:r>
            <a:endParaRPr lang="uk-UA" sz="28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265740"/>
              </p:ext>
            </p:extLst>
          </p:nvPr>
        </p:nvGraphicFramePr>
        <p:xfrm>
          <a:off x="457200" y="980728"/>
          <a:ext cx="82912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2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322336" cy="11484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2"/>
                </a:solidFill>
                <a:latin typeface="Monotype Corsiva" pitchFamily="66" charset="0"/>
              </a:rPr>
              <a:t>КІЛЬКІСНИЙ   І  ЯКІСНИЙ</a:t>
            </a:r>
            <a:br>
              <a:rPr lang="uk-UA" sz="2800" b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uk-UA" sz="2800" b="1" dirty="0">
                <a:solidFill>
                  <a:schemeClr val="accent2"/>
                </a:solidFill>
                <a:latin typeface="Monotype Corsiva" pitchFamily="66" charset="0"/>
              </a:rPr>
              <a:t>СКЛАД  </a:t>
            </a:r>
            <a:br>
              <a:rPr lang="uk-UA" sz="2800" b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uk-UA" sz="2800" b="1" dirty="0">
                <a:solidFill>
                  <a:schemeClr val="accent2"/>
                </a:solidFill>
                <a:latin typeface="Monotype Corsiva" pitchFamily="66" charset="0"/>
              </a:rPr>
              <a:t>педагогічних  працівників  закладу</a:t>
            </a:r>
            <a:endParaRPr lang="uk-UA" sz="2800" dirty="0">
              <a:solidFill>
                <a:schemeClr val="accent2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7295016"/>
              </p:ext>
            </p:extLst>
          </p:nvPr>
        </p:nvGraphicFramePr>
        <p:xfrm>
          <a:off x="464820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6493064"/>
              </p:ext>
            </p:extLst>
          </p:nvPr>
        </p:nvGraphicFramePr>
        <p:xfrm>
          <a:off x="425450" y="1719263"/>
          <a:ext cx="4038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05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2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ОСНОВНІ  НАПРЯМКИ  РОБОТИ 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Використання здоров’я </a:t>
            </a:r>
            <a:r>
              <a:rPr lang="uk-UA" sz="1800" b="1" dirty="0" err="1">
                <a:latin typeface="Times New Roman" pitchFamily="18" charset="0"/>
                <a:cs typeface="Times New Roman" pitchFamily="18" charset="0"/>
              </a:rPr>
              <a:t>зберігаючих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технологій</a:t>
            </a:r>
            <a:endParaRPr lang="uk-UA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творчих здібностей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дітей</a:t>
            </a:r>
          </a:p>
          <a:p>
            <a:pPr marL="114300" indent="0" algn="ctr">
              <a:buNone/>
            </a:pPr>
            <a:endParaRPr lang="uk-UA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5242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4861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313076"/>
            <a:ext cx="3816424" cy="27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85964"/>
            <a:ext cx="3447281" cy="241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8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КОМПЛЕКТАЦІЯ  ГРУП</a:t>
            </a:r>
            <a:endParaRPr lang="uk-UA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02993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3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530</TotalTime>
  <Words>452</Words>
  <Application>Microsoft Office PowerPoint</Application>
  <PresentationFormat>Екран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Century Gothic</vt:lpstr>
      <vt:lpstr>Monotype Corsiva</vt:lpstr>
      <vt:lpstr>Times New Roman</vt:lpstr>
      <vt:lpstr>Аптека</vt:lpstr>
      <vt:lpstr> ДОШКІЛЬНИЙ   НАВЧАЛЬНИЙ  ЗАКЛАД  № 17 Мукачівської  міської ради Закарпатської області  </vt:lpstr>
      <vt:lpstr>СТОРІНКИ  НАШОЇ  ІСТОРІЇ</vt:lpstr>
      <vt:lpstr>Презентація PowerPoint</vt:lpstr>
      <vt:lpstr>Презентація PowerPoint</vt:lpstr>
      <vt:lpstr>Режим роботи ЗАКЛАДУ  </vt:lpstr>
      <vt:lpstr>ШТАТНИЙ  РОЗПИС  ДОШКІЛЬНОГО  ЗАКЛАДУ</vt:lpstr>
      <vt:lpstr>КІЛЬКІСНИЙ   І  ЯКІСНИЙ СКЛАД   педагогічних  працівників  закладу</vt:lpstr>
      <vt:lpstr>ОСНОВНІ  НАПРЯМКИ  РОБОТИ </vt:lpstr>
      <vt:lpstr>КОМПЛЕКТАЦІЯ  ГРУП</vt:lpstr>
      <vt:lpstr>ОлімпійськиЙ  ДЕНЬ   БІГУ</vt:lpstr>
      <vt:lpstr>МАЛІ  ОЛІМПІЙСЬКІ  ІГРИ</vt:lpstr>
      <vt:lpstr>ЄВРОПЕЙСЬКИЙ ТИЖДЕНЬ МОБІЛЬНОСТІ</vt:lpstr>
      <vt:lpstr>КОНКУРСИ ДИТЯЧОГО МАЛЮНКУ  НА АСФАЛЬТІ</vt:lpstr>
      <vt:lpstr>  УЧАСТЬ  У  РОБОТІ  МІСЬКИХ</vt:lpstr>
      <vt:lpstr>УЧАСТЬ  У  МІСЬКІЙ  ІНТЕЛЕКТУАЛЬНІЙ  ОЛІМПІАДІ</vt:lpstr>
      <vt:lpstr>УЧАСТЬ  У МІСЬКОМУ  КОНКУРСІ-ОГЛЯДІ</vt:lpstr>
      <vt:lpstr>МІЖНАРОДНЕ  СПІВРОБІТНИЦТВО</vt:lpstr>
      <vt:lpstr>СПІВПРАЦЯ   З  УГОРСЬКИМИ  ТА  ЗАКАРПАТСЬКИМИ   ПЕДАГОГАМИ-ДОШКІЛЬНИКАМИ </vt:lpstr>
      <vt:lpstr>Ми готові до співпраці!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  НАВЧАЛЬНИЙ  ЗАКЛАД  № 17 Мукачівської  міської ради Закарпатської області</dc:title>
  <dc:creator>User</dc:creator>
  <cp:lastModifiedBy>Данашевський Михайло</cp:lastModifiedBy>
  <cp:revision>61</cp:revision>
  <dcterms:created xsi:type="dcterms:W3CDTF">2012-10-11T13:40:52Z</dcterms:created>
  <dcterms:modified xsi:type="dcterms:W3CDTF">2013-09-25T14:30:30Z</dcterms:modified>
</cp:coreProperties>
</file>